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Ubuntu"/>
      <p:regular r:id="rId30"/>
      <p:bold r:id="rId31"/>
      <p:italic r:id="rId32"/>
      <p:boldItalic r:id="rId33"/>
    </p:embeddedFont>
    <p:embeddedFont>
      <p:font typeface="Average"/>
      <p:regular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Ubuntu-bold.fntdata"/><Relationship Id="rId30" Type="http://schemas.openxmlformats.org/officeDocument/2006/relationships/font" Target="fonts/Ubuntu-regular.fntdata"/><Relationship Id="rId11" Type="http://schemas.openxmlformats.org/officeDocument/2006/relationships/slide" Target="slides/slide7.xml"/><Relationship Id="rId33" Type="http://schemas.openxmlformats.org/officeDocument/2006/relationships/font" Target="fonts/Ubuntu-boldItalic.fntdata"/><Relationship Id="rId10" Type="http://schemas.openxmlformats.org/officeDocument/2006/relationships/slide" Target="slides/slide6.xml"/><Relationship Id="rId32" Type="http://schemas.openxmlformats.org/officeDocument/2006/relationships/font" Target="fonts/Ubuntu-italic.fntdata"/><Relationship Id="rId13" Type="http://schemas.openxmlformats.org/officeDocument/2006/relationships/slide" Target="slides/slide9.xml"/><Relationship Id="rId35" Type="http://schemas.openxmlformats.org/officeDocument/2006/relationships/font" Target="fonts/Oswald-regular.fntdata"/><Relationship Id="rId12" Type="http://schemas.openxmlformats.org/officeDocument/2006/relationships/slide" Target="slides/slide8.xml"/><Relationship Id="rId34" Type="http://schemas.openxmlformats.org/officeDocument/2006/relationships/font" Target="fonts/Average-regular.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Oswa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All graphs are about residuals </a:t>
            </a:r>
          </a:p>
          <a:p>
            <a:pPr lvl="0">
              <a:spcBef>
                <a:spcPts val="0"/>
              </a:spcBef>
              <a:buNone/>
            </a:pPr>
            <a:r>
              <a:rPr lang="en"/>
              <a:t>See if residuals are normally distributed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Could investigate each point for Trump, and evaluate if close to a Trump scandal/after a debate/other gaff</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2100" lvl="0" marL="457200">
              <a:lnSpc>
                <a:spcPct val="115000"/>
              </a:lnSpc>
              <a:spcBef>
                <a:spcPts val="0"/>
              </a:spcBef>
              <a:spcAft>
                <a:spcPts val="1600"/>
              </a:spcAft>
              <a:buClr>
                <a:srgbClr val="000000"/>
              </a:buClr>
              <a:buSzPct val="100000"/>
              <a:buFont typeface="Arial"/>
            </a:pPr>
            <a:r>
              <a:rPr lang="en" sz="1000"/>
              <a:t>We used logistic regression to find who was predicted to win in each poll</a:t>
            </a:r>
          </a:p>
          <a:p>
            <a:pPr indent="-292100" lvl="0" marL="457200" rtl="0">
              <a:lnSpc>
                <a:spcPct val="115000"/>
              </a:lnSpc>
              <a:spcBef>
                <a:spcPts val="0"/>
              </a:spcBef>
              <a:spcAft>
                <a:spcPts val="1600"/>
              </a:spcAft>
              <a:buClr>
                <a:srgbClr val="000000"/>
              </a:buClr>
              <a:buSzPct val="100000"/>
              <a:buFont typeface="Arial"/>
            </a:pPr>
            <a:r>
              <a:rPr lang="en" sz="1000"/>
              <a:t>In this model, Trump is represented with 0’s, and Clinton is represented with 1’s</a:t>
            </a:r>
          </a:p>
          <a:p>
            <a:pPr indent="-292100" lvl="0" marL="457200" rtl="0">
              <a:lnSpc>
                <a:spcPct val="115000"/>
              </a:lnSpc>
              <a:spcBef>
                <a:spcPts val="0"/>
              </a:spcBef>
              <a:spcAft>
                <a:spcPts val="1600"/>
              </a:spcAft>
              <a:buClr>
                <a:srgbClr val="000000"/>
              </a:buClr>
              <a:buSzPct val="100000"/>
              <a:buFont typeface="Arial"/>
            </a:pPr>
            <a:r>
              <a:rPr lang="en" sz="1000"/>
              <a:t>Box: “All models are wrong; some can be used.”</a:t>
            </a:r>
          </a:p>
          <a:p>
            <a:pPr indent="-292100" lvl="1" marL="914400" rtl="0">
              <a:lnSpc>
                <a:spcPct val="115000"/>
              </a:lnSpc>
              <a:spcBef>
                <a:spcPts val="0"/>
              </a:spcBef>
              <a:spcAft>
                <a:spcPts val="1600"/>
              </a:spcAft>
              <a:buClr>
                <a:srgbClr val="000000"/>
              </a:buClr>
              <a:buSzPct val="100000"/>
              <a:buFont typeface="Arial"/>
            </a:pPr>
            <a:r>
              <a:rPr lang="en" sz="1000"/>
              <a:t>Each model used gets closer to a good model to represent data</a:t>
            </a:r>
          </a:p>
          <a:p>
            <a:pPr indent="-292100" lvl="1" marL="914400" rtl="0">
              <a:lnSpc>
                <a:spcPct val="115000"/>
              </a:lnSpc>
              <a:spcBef>
                <a:spcPts val="0"/>
              </a:spcBef>
              <a:spcAft>
                <a:spcPts val="1600"/>
              </a:spcAft>
              <a:buClr>
                <a:srgbClr val="000000"/>
              </a:buClr>
              <a:buSzPct val="100000"/>
              <a:buFont typeface="Arial"/>
            </a:pPr>
            <a:r>
              <a:rPr lang="en" sz="1000"/>
              <a:t>Model did not fit parameters, but it does provide a prediction of who would win Virginia</a:t>
            </a:r>
          </a:p>
          <a:p>
            <a:pPr indent="-292100" lvl="1" marL="914400" rtl="0">
              <a:lnSpc>
                <a:spcPct val="115000"/>
              </a:lnSpc>
              <a:spcBef>
                <a:spcPts val="0"/>
              </a:spcBef>
              <a:spcAft>
                <a:spcPts val="1600"/>
              </a:spcAft>
              <a:buClr>
                <a:srgbClr val="000000"/>
              </a:buClr>
              <a:buSzPct val="100000"/>
              <a:buFont typeface="Arial"/>
            </a:pPr>
            <a:r>
              <a:rPr lang="en" sz="1000"/>
              <a:t>This model can be used as the deviance residual is lower than the null deviance</a:t>
            </a:r>
          </a:p>
          <a:p>
            <a:pPr indent="-292100" lvl="0" marL="457200" rtl="0">
              <a:lnSpc>
                <a:spcPct val="115000"/>
              </a:lnSpc>
              <a:spcBef>
                <a:spcPts val="0"/>
              </a:spcBef>
              <a:spcAft>
                <a:spcPts val="1600"/>
              </a:spcAft>
              <a:buClr>
                <a:srgbClr val="000000"/>
              </a:buClr>
              <a:buSzPct val="100000"/>
              <a:buFont typeface="Arial"/>
            </a:pPr>
            <a:r>
              <a:rPr lang="en" sz="1000"/>
              <a:t>This model did not predict the population voting percentage, but it gives a clue as to who will win Virginia</a:t>
            </a:r>
          </a:p>
          <a:p>
            <a:pPr indent="-292100" lvl="0" marL="457200" rtl="0">
              <a:lnSpc>
                <a:spcPct val="115000"/>
              </a:lnSpc>
              <a:spcBef>
                <a:spcPts val="0"/>
              </a:spcBef>
              <a:spcAft>
                <a:spcPts val="1600"/>
              </a:spcAft>
              <a:buClr>
                <a:srgbClr val="000000"/>
              </a:buClr>
              <a:buSzPct val="100000"/>
              <a:buFont typeface="Arial"/>
            </a:pPr>
            <a:r>
              <a:rPr lang="en" sz="1000"/>
              <a:t>This model can be interpreted as a guaranteed victory for Clinton</a:t>
            </a:r>
          </a:p>
          <a:p>
            <a:pPr indent="-292100" lvl="1" marL="914400" rtl="0">
              <a:lnSpc>
                <a:spcPct val="115000"/>
              </a:lnSpc>
              <a:spcBef>
                <a:spcPts val="0"/>
              </a:spcBef>
              <a:spcAft>
                <a:spcPts val="1600"/>
              </a:spcAft>
              <a:buClr>
                <a:srgbClr val="000000"/>
              </a:buClr>
              <a:buSzPct val="100000"/>
              <a:buFont typeface="Arial"/>
            </a:pPr>
            <a:r>
              <a:rPr lang="en" sz="1000"/>
              <a:t>This agrees with Nate Silver’s prediction of a Clinton victory (93%)</a:t>
            </a:r>
          </a:p>
          <a:p>
            <a:pPr indent="-292100" lvl="1" marL="914400" rtl="0">
              <a:lnSpc>
                <a:spcPct val="115000"/>
              </a:lnSpc>
              <a:spcBef>
                <a:spcPts val="0"/>
              </a:spcBef>
              <a:spcAft>
                <a:spcPts val="1600"/>
              </a:spcAft>
              <a:buClr>
                <a:srgbClr val="000000"/>
              </a:buClr>
              <a:buSzPct val="100000"/>
              <a:buFont typeface="Arial"/>
            </a:pPr>
            <a:r>
              <a:rPr lang="en" sz="1000"/>
              <a:t>The 99% is a result of removing polls taken from a date that was 150 days or earlier than the election</a:t>
            </a:r>
          </a:p>
          <a:p>
            <a:pPr indent="-292100" lvl="0" marL="457200" rtl="0">
              <a:lnSpc>
                <a:spcPct val="115000"/>
              </a:lnSpc>
              <a:spcBef>
                <a:spcPts val="0"/>
              </a:spcBef>
              <a:spcAft>
                <a:spcPts val="1600"/>
              </a:spcAft>
              <a:buClr>
                <a:srgbClr val="000000"/>
              </a:buClr>
              <a:buSzPct val="100000"/>
              <a:buFont typeface="Arial"/>
            </a:pPr>
            <a:r>
              <a:rPr lang="en" sz="1000"/>
              <a:t>If we had more time, we would have weighed the polls as not all polls are created equally</a:t>
            </a:r>
          </a:p>
          <a:p>
            <a:pPr indent="-292100" lvl="1" marL="914400" rtl="0">
              <a:lnSpc>
                <a:spcPct val="115000"/>
              </a:lnSpc>
              <a:spcBef>
                <a:spcPts val="0"/>
              </a:spcBef>
              <a:spcAft>
                <a:spcPts val="1600"/>
              </a:spcAft>
              <a:buClr>
                <a:srgbClr val="000000"/>
              </a:buClr>
              <a:buSzPct val="100000"/>
              <a:buFont typeface="Arial"/>
            </a:pPr>
            <a:r>
              <a:rPr lang="en" sz="1000"/>
              <a:t>Earlier polls vs. later polls</a:t>
            </a:r>
          </a:p>
          <a:p>
            <a:pPr indent="-292100" lvl="1" marL="914400">
              <a:lnSpc>
                <a:spcPct val="115000"/>
              </a:lnSpc>
              <a:spcBef>
                <a:spcPts val="0"/>
              </a:spcBef>
              <a:spcAft>
                <a:spcPts val="1600"/>
              </a:spcAft>
              <a:buClr>
                <a:srgbClr val="000000"/>
              </a:buClr>
              <a:buSzPct val="100000"/>
              <a:buFont typeface="Arial"/>
            </a:pPr>
            <a:r>
              <a:rPr lang="en" sz="1000"/>
              <a:t>Polls with more responses vs. polls with less responses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bg>
      <p:bgPr>
        <a:solidFill>
          <a:srgbClr val="FFFFFF"/>
        </a:solidFill>
      </p:bgPr>
    </p:bg>
    <p:spTree>
      <p:nvGrpSpPr>
        <p:cNvPr id="55" name="Shape 55"/>
        <p:cNvGrpSpPr/>
        <p:nvPr/>
      </p:nvGrpSpPr>
      <p:grpSpPr>
        <a:xfrm>
          <a:off x="0" y="0"/>
          <a:ext cx="0" cy="0"/>
          <a:chOff x="0" y="0"/>
          <a:chExt cx="0" cy="0"/>
        </a:xfrm>
      </p:grpSpPr>
      <p:sp>
        <p:nvSpPr>
          <p:cNvPr id="56" name="Shape 56"/>
          <p:cNvSpPr/>
          <p:nvPr/>
        </p:nvSpPr>
        <p:spPr>
          <a:xfrm>
            <a:off x="0" y="0"/>
            <a:ext cx="9144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04475" y="307825"/>
            <a:ext cx="4779300" cy="1418100"/>
          </a:xfrm>
          <a:prstGeom prst="rect">
            <a:avLst/>
          </a:prstGeom>
          <a:noFill/>
        </p:spPr>
        <p:txBody>
          <a:bodyPr anchorCtr="0" anchor="t" bIns="91425" lIns="91425" rIns="91425" tIns="91425"/>
          <a:lstStyle>
            <a:lvl1pPr lvl="0" algn="l">
              <a:lnSpc>
                <a:spcPct val="100000"/>
              </a:lnSpc>
              <a:spcBef>
                <a:spcPts val="0"/>
              </a:spcBef>
              <a:spcAft>
                <a:spcPts val="0"/>
              </a:spcAft>
              <a:buClr>
                <a:schemeClr val="dk1"/>
              </a:buClr>
              <a:buSzPct val="100000"/>
              <a:buNone/>
              <a:defRPr sz="3000">
                <a:solidFill>
                  <a:schemeClr val="dk1"/>
                </a:solidFill>
              </a:defRPr>
            </a:lvl1pPr>
            <a:lvl2pPr lvl="1" algn="l">
              <a:lnSpc>
                <a:spcPct val="100000"/>
              </a:lnSpc>
              <a:spcBef>
                <a:spcPts val="0"/>
              </a:spcBef>
              <a:spcAft>
                <a:spcPts val="0"/>
              </a:spcAft>
              <a:buClr>
                <a:schemeClr val="dk1"/>
              </a:buClr>
              <a:buSzPct val="100000"/>
              <a:buNone/>
              <a:defRPr sz="3000">
                <a:solidFill>
                  <a:schemeClr val="dk1"/>
                </a:solidFill>
              </a:defRPr>
            </a:lvl2pPr>
            <a:lvl3pPr lvl="2" algn="l">
              <a:lnSpc>
                <a:spcPct val="100000"/>
              </a:lnSpc>
              <a:spcBef>
                <a:spcPts val="0"/>
              </a:spcBef>
              <a:spcAft>
                <a:spcPts val="0"/>
              </a:spcAft>
              <a:buClr>
                <a:schemeClr val="dk1"/>
              </a:buClr>
              <a:buSzPct val="100000"/>
              <a:buNone/>
              <a:defRPr sz="3000">
                <a:solidFill>
                  <a:schemeClr val="dk1"/>
                </a:solidFill>
              </a:defRPr>
            </a:lvl3pPr>
            <a:lvl4pPr lvl="3" algn="l">
              <a:lnSpc>
                <a:spcPct val="100000"/>
              </a:lnSpc>
              <a:spcBef>
                <a:spcPts val="0"/>
              </a:spcBef>
              <a:spcAft>
                <a:spcPts val="0"/>
              </a:spcAft>
              <a:buClr>
                <a:schemeClr val="dk1"/>
              </a:buClr>
              <a:buSzPct val="100000"/>
              <a:buNone/>
              <a:defRPr sz="3000">
                <a:solidFill>
                  <a:schemeClr val="dk1"/>
                </a:solidFill>
              </a:defRPr>
            </a:lvl4pPr>
            <a:lvl5pPr lvl="4" algn="l">
              <a:lnSpc>
                <a:spcPct val="100000"/>
              </a:lnSpc>
              <a:spcBef>
                <a:spcPts val="0"/>
              </a:spcBef>
              <a:spcAft>
                <a:spcPts val="0"/>
              </a:spcAft>
              <a:buClr>
                <a:schemeClr val="dk1"/>
              </a:buClr>
              <a:buSzPct val="100000"/>
              <a:buNone/>
              <a:defRPr sz="3000">
                <a:solidFill>
                  <a:schemeClr val="dk1"/>
                </a:solidFill>
              </a:defRPr>
            </a:lvl5pPr>
            <a:lvl6pPr lvl="5" algn="l">
              <a:lnSpc>
                <a:spcPct val="100000"/>
              </a:lnSpc>
              <a:spcBef>
                <a:spcPts val="0"/>
              </a:spcBef>
              <a:spcAft>
                <a:spcPts val="0"/>
              </a:spcAft>
              <a:buClr>
                <a:schemeClr val="dk1"/>
              </a:buClr>
              <a:buSzPct val="100000"/>
              <a:buNone/>
              <a:defRPr sz="3000">
                <a:solidFill>
                  <a:schemeClr val="dk1"/>
                </a:solidFill>
              </a:defRPr>
            </a:lvl6pPr>
            <a:lvl7pPr lvl="6" algn="l">
              <a:lnSpc>
                <a:spcPct val="100000"/>
              </a:lnSpc>
              <a:spcBef>
                <a:spcPts val="0"/>
              </a:spcBef>
              <a:spcAft>
                <a:spcPts val="0"/>
              </a:spcAft>
              <a:buClr>
                <a:schemeClr val="dk1"/>
              </a:buClr>
              <a:buSzPct val="100000"/>
              <a:buNone/>
              <a:defRPr sz="3000">
                <a:solidFill>
                  <a:schemeClr val="dk1"/>
                </a:solidFill>
              </a:defRPr>
            </a:lvl7pPr>
            <a:lvl8pPr lvl="7" algn="l">
              <a:lnSpc>
                <a:spcPct val="100000"/>
              </a:lnSpc>
              <a:spcBef>
                <a:spcPts val="0"/>
              </a:spcBef>
              <a:spcAft>
                <a:spcPts val="0"/>
              </a:spcAft>
              <a:buClr>
                <a:schemeClr val="dk1"/>
              </a:buClr>
              <a:buSzPct val="100000"/>
              <a:buNone/>
              <a:defRPr sz="3000">
                <a:solidFill>
                  <a:schemeClr val="dk1"/>
                </a:solidFill>
              </a:defRPr>
            </a:lvl8pPr>
            <a:lvl9pPr lvl="8" algn="l">
              <a:lnSpc>
                <a:spcPct val="100000"/>
              </a:lnSpc>
              <a:spcBef>
                <a:spcPts val="0"/>
              </a:spcBef>
              <a:spcAft>
                <a:spcPts val="0"/>
              </a:spcAft>
              <a:buClr>
                <a:schemeClr val="dk1"/>
              </a:buClr>
              <a:buSzPct val="100000"/>
              <a:buNone/>
              <a:defRPr sz="3000">
                <a:solidFill>
                  <a:schemeClr val="dk1"/>
                </a:solidFill>
              </a:defRPr>
            </a:lvl9pPr>
          </a:lstStyle>
          <a:p/>
        </p:txBody>
      </p:sp>
      <p:sp>
        <p:nvSpPr>
          <p:cNvPr id="58" name="Shape 58"/>
          <p:cNvSpPr txBox="1"/>
          <p:nvPr>
            <p:ph idx="1" type="body"/>
          </p:nvPr>
        </p:nvSpPr>
        <p:spPr>
          <a:xfrm>
            <a:off x="304475" y="1808125"/>
            <a:ext cx="4779300" cy="3013800"/>
          </a:xfrm>
          <a:prstGeom prst="rect">
            <a:avLst/>
          </a:prstGeom>
          <a:noFill/>
        </p:spPr>
        <p:txBody>
          <a:bodyPr anchorCtr="0" anchor="t" bIns="91425" lIns="91425" rIns="91425" tIns="91425"/>
          <a:lstStyle>
            <a:lvl1pPr lvl="0" algn="l">
              <a:lnSpc>
                <a:spcPct val="115000"/>
              </a:lnSpc>
              <a:spcBef>
                <a:spcPts val="0"/>
              </a:spcBef>
              <a:spcAft>
                <a:spcPts val="1600"/>
              </a:spcAft>
              <a:buClr>
                <a:schemeClr val="dk2"/>
              </a:buClr>
              <a:buSzPct val="100000"/>
              <a:defRPr sz="1400">
                <a:solidFill>
                  <a:schemeClr val="dk2"/>
                </a:solidFill>
              </a:defRPr>
            </a:lvl1pPr>
            <a:lvl2pPr lvl="1" algn="l">
              <a:lnSpc>
                <a:spcPct val="115000"/>
              </a:lnSpc>
              <a:spcBef>
                <a:spcPts val="0"/>
              </a:spcBef>
              <a:spcAft>
                <a:spcPts val="1600"/>
              </a:spcAft>
              <a:buClr>
                <a:schemeClr val="dk2"/>
              </a:buClr>
              <a:buSzPct val="100000"/>
              <a:defRPr sz="1200">
                <a:solidFill>
                  <a:schemeClr val="dk2"/>
                </a:solidFill>
              </a:defRPr>
            </a:lvl2pPr>
            <a:lvl3pPr lvl="2" algn="l">
              <a:lnSpc>
                <a:spcPct val="115000"/>
              </a:lnSpc>
              <a:spcBef>
                <a:spcPts val="0"/>
              </a:spcBef>
              <a:spcAft>
                <a:spcPts val="1600"/>
              </a:spcAft>
              <a:buClr>
                <a:schemeClr val="dk2"/>
              </a:buClr>
              <a:buSzPct val="100000"/>
              <a:defRPr sz="1200">
                <a:solidFill>
                  <a:schemeClr val="dk2"/>
                </a:solidFill>
              </a:defRPr>
            </a:lvl3pPr>
            <a:lvl4pPr lvl="3" algn="l">
              <a:lnSpc>
                <a:spcPct val="115000"/>
              </a:lnSpc>
              <a:spcBef>
                <a:spcPts val="0"/>
              </a:spcBef>
              <a:spcAft>
                <a:spcPts val="1600"/>
              </a:spcAft>
              <a:buClr>
                <a:schemeClr val="dk2"/>
              </a:buClr>
              <a:buSzPct val="100000"/>
              <a:defRPr sz="1200">
                <a:solidFill>
                  <a:schemeClr val="dk2"/>
                </a:solidFill>
              </a:defRPr>
            </a:lvl4pPr>
            <a:lvl5pPr lvl="4" algn="l">
              <a:lnSpc>
                <a:spcPct val="115000"/>
              </a:lnSpc>
              <a:spcBef>
                <a:spcPts val="0"/>
              </a:spcBef>
              <a:spcAft>
                <a:spcPts val="1600"/>
              </a:spcAft>
              <a:buClr>
                <a:schemeClr val="dk2"/>
              </a:buClr>
              <a:buSzPct val="100000"/>
              <a:defRPr sz="1200">
                <a:solidFill>
                  <a:schemeClr val="dk2"/>
                </a:solidFill>
              </a:defRPr>
            </a:lvl5pPr>
            <a:lvl6pPr lvl="5" algn="l">
              <a:lnSpc>
                <a:spcPct val="115000"/>
              </a:lnSpc>
              <a:spcBef>
                <a:spcPts val="0"/>
              </a:spcBef>
              <a:spcAft>
                <a:spcPts val="1600"/>
              </a:spcAft>
              <a:buClr>
                <a:schemeClr val="dk2"/>
              </a:buClr>
              <a:buSzPct val="100000"/>
              <a:defRPr sz="1200">
                <a:solidFill>
                  <a:schemeClr val="dk2"/>
                </a:solidFill>
              </a:defRPr>
            </a:lvl6pPr>
            <a:lvl7pPr lvl="6" algn="l">
              <a:lnSpc>
                <a:spcPct val="115000"/>
              </a:lnSpc>
              <a:spcBef>
                <a:spcPts val="0"/>
              </a:spcBef>
              <a:spcAft>
                <a:spcPts val="1600"/>
              </a:spcAft>
              <a:buClr>
                <a:schemeClr val="dk2"/>
              </a:buClr>
              <a:buSzPct val="100000"/>
              <a:defRPr sz="1200">
                <a:solidFill>
                  <a:schemeClr val="dk2"/>
                </a:solidFill>
              </a:defRPr>
            </a:lvl7pPr>
            <a:lvl8pPr lvl="7" algn="l">
              <a:lnSpc>
                <a:spcPct val="115000"/>
              </a:lnSpc>
              <a:spcBef>
                <a:spcPts val="0"/>
              </a:spcBef>
              <a:spcAft>
                <a:spcPts val="1600"/>
              </a:spcAft>
              <a:buClr>
                <a:schemeClr val="dk2"/>
              </a:buClr>
              <a:buSzPct val="100000"/>
              <a:defRPr sz="1200">
                <a:solidFill>
                  <a:schemeClr val="dk2"/>
                </a:solidFill>
              </a:defRPr>
            </a:lvl8pPr>
            <a:lvl9pPr lvl="8" algn="l">
              <a:lnSpc>
                <a:spcPct val="115000"/>
              </a:lnSpc>
              <a:spcBef>
                <a:spcPts val="0"/>
              </a:spcBef>
              <a:spcAft>
                <a:spcPts val="1600"/>
              </a:spcAft>
              <a:buClr>
                <a:schemeClr val="dk2"/>
              </a:buClr>
              <a:buSzPct val="100000"/>
              <a:defRPr sz="1200">
                <a:solidFill>
                  <a:schemeClr val="dk2"/>
                </a:solidFill>
              </a:defRPr>
            </a:lvl9pPr>
          </a:lstStyle>
          <a:p/>
        </p:txBody>
      </p:sp>
      <p:sp>
        <p:nvSpPr>
          <p:cNvPr id="59" name="Shape 59"/>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chemeClr val="dk2"/>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bg>
      <p:bgPr>
        <a:solidFill>
          <a:srgbClr val="FFFFFF"/>
        </a:solidFill>
      </p:bgPr>
    </p:bg>
    <p:spTree>
      <p:nvGrpSpPr>
        <p:cNvPr id="60" name="Shape 60"/>
        <p:cNvGrpSpPr/>
        <p:nvPr/>
      </p:nvGrpSpPr>
      <p:grpSpPr>
        <a:xfrm>
          <a:off x="0" y="0"/>
          <a:ext cx="0" cy="0"/>
          <a:chOff x="0" y="0"/>
          <a:chExt cx="0" cy="0"/>
        </a:xfrm>
      </p:grpSpPr>
      <p:sp>
        <p:nvSpPr>
          <p:cNvPr id="61" name="Shape 61"/>
          <p:cNvSpPr/>
          <p:nvPr/>
        </p:nvSpPr>
        <p:spPr>
          <a:xfrm>
            <a:off x="0" y="0"/>
            <a:ext cx="9144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62" name="Shape 62"/>
          <p:cNvSpPr txBox="1"/>
          <p:nvPr>
            <p:ph type="title"/>
          </p:nvPr>
        </p:nvSpPr>
        <p:spPr>
          <a:xfrm>
            <a:off x="304475" y="307825"/>
            <a:ext cx="4779300" cy="1418100"/>
          </a:xfrm>
          <a:prstGeom prst="rect">
            <a:avLst/>
          </a:prstGeom>
          <a:noFill/>
        </p:spPr>
        <p:txBody>
          <a:bodyPr anchorCtr="0" anchor="t" bIns="91425" lIns="91425" rIns="91425" tIns="91425"/>
          <a:lstStyle>
            <a:lvl1pPr lvl="0" algn="l">
              <a:lnSpc>
                <a:spcPct val="100000"/>
              </a:lnSpc>
              <a:spcBef>
                <a:spcPts val="0"/>
              </a:spcBef>
              <a:spcAft>
                <a:spcPts val="0"/>
              </a:spcAft>
              <a:buClr>
                <a:schemeClr val="dk1"/>
              </a:buClr>
              <a:buSzPct val="100000"/>
              <a:buNone/>
              <a:defRPr sz="3000">
                <a:solidFill>
                  <a:schemeClr val="dk1"/>
                </a:solidFill>
              </a:defRPr>
            </a:lvl1pPr>
            <a:lvl2pPr lvl="1" algn="l">
              <a:lnSpc>
                <a:spcPct val="100000"/>
              </a:lnSpc>
              <a:spcBef>
                <a:spcPts val="0"/>
              </a:spcBef>
              <a:spcAft>
                <a:spcPts val="0"/>
              </a:spcAft>
              <a:buClr>
                <a:schemeClr val="dk1"/>
              </a:buClr>
              <a:buSzPct val="100000"/>
              <a:buNone/>
              <a:defRPr sz="3000">
                <a:solidFill>
                  <a:schemeClr val="dk1"/>
                </a:solidFill>
              </a:defRPr>
            </a:lvl2pPr>
            <a:lvl3pPr lvl="2" algn="l">
              <a:lnSpc>
                <a:spcPct val="100000"/>
              </a:lnSpc>
              <a:spcBef>
                <a:spcPts val="0"/>
              </a:spcBef>
              <a:spcAft>
                <a:spcPts val="0"/>
              </a:spcAft>
              <a:buClr>
                <a:schemeClr val="dk1"/>
              </a:buClr>
              <a:buSzPct val="100000"/>
              <a:buNone/>
              <a:defRPr sz="3000">
                <a:solidFill>
                  <a:schemeClr val="dk1"/>
                </a:solidFill>
              </a:defRPr>
            </a:lvl3pPr>
            <a:lvl4pPr lvl="3" algn="l">
              <a:lnSpc>
                <a:spcPct val="100000"/>
              </a:lnSpc>
              <a:spcBef>
                <a:spcPts val="0"/>
              </a:spcBef>
              <a:spcAft>
                <a:spcPts val="0"/>
              </a:spcAft>
              <a:buClr>
                <a:schemeClr val="dk1"/>
              </a:buClr>
              <a:buSzPct val="100000"/>
              <a:buNone/>
              <a:defRPr sz="3000">
                <a:solidFill>
                  <a:schemeClr val="dk1"/>
                </a:solidFill>
              </a:defRPr>
            </a:lvl4pPr>
            <a:lvl5pPr lvl="4" algn="l">
              <a:lnSpc>
                <a:spcPct val="100000"/>
              </a:lnSpc>
              <a:spcBef>
                <a:spcPts val="0"/>
              </a:spcBef>
              <a:spcAft>
                <a:spcPts val="0"/>
              </a:spcAft>
              <a:buClr>
                <a:schemeClr val="dk1"/>
              </a:buClr>
              <a:buSzPct val="100000"/>
              <a:buNone/>
              <a:defRPr sz="3000">
                <a:solidFill>
                  <a:schemeClr val="dk1"/>
                </a:solidFill>
              </a:defRPr>
            </a:lvl5pPr>
            <a:lvl6pPr lvl="5" algn="l">
              <a:lnSpc>
                <a:spcPct val="100000"/>
              </a:lnSpc>
              <a:spcBef>
                <a:spcPts val="0"/>
              </a:spcBef>
              <a:spcAft>
                <a:spcPts val="0"/>
              </a:spcAft>
              <a:buClr>
                <a:schemeClr val="dk1"/>
              </a:buClr>
              <a:buSzPct val="100000"/>
              <a:buNone/>
              <a:defRPr sz="3000">
                <a:solidFill>
                  <a:schemeClr val="dk1"/>
                </a:solidFill>
              </a:defRPr>
            </a:lvl6pPr>
            <a:lvl7pPr lvl="6" algn="l">
              <a:lnSpc>
                <a:spcPct val="100000"/>
              </a:lnSpc>
              <a:spcBef>
                <a:spcPts val="0"/>
              </a:spcBef>
              <a:spcAft>
                <a:spcPts val="0"/>
              </a:spcAft>
              <a:buClr>
                <a:schemeClr val="dk1"/>
              </a:buClr>
              <a:buSzPct val="100000"/>
              <a:buNone/>
              <a:defRPr sz="3000">
                <a:solidFill>
                  <a:schemeClr val="dk1"/>
                </a:solidFill>
              </a:defRPr>
            </a:lvl7pPr>
            <a:lvl8pPr lvl="7" algn="l">
              <a:lnSpc>
                <a:spcPct val="100000"/>
              </a:lnSpc>
              <a:spcBef>
                <a:spcPts val="0"/>
              </a:spcBef>
              <a:spcAft>
                <a:spcPts val="0"/>
              </a:spcAft>
              <a:buClr>
                <a:schemeClr val="dk1"/>
              </a:buClr>
              <a:buSzPct val="100000"/>
              <a:buNone/>
              <a:defRPr sz="3000">
                <a:solidFill>
                  <a:schemeClr val="dk1"/>
                </a:solidFill>
              </a:defRPr>
            </a:lvl8pPr>
            <a:lvl9pPr lvl="8" algn="l">
              <a:lnSpc>
                <a:spcPct val="100000"/>
              </a:lnSpc>
              <a:spcBef>
                <a:spcPts val="0"/>
              </a:spcBef>
              <a:spcAft>
                <a:spcPts val="0"/>
              </a:spcAft>
              <a:buClr>
                <a:schemeClr val="dk1"/>
              </a:buClr>
              <a:buSzPct val="100000"/>
              <a:buNone/>
              <a:defRPr sz="3000">
                <a:solidFill>
                  <a:schemeClr val="dk1"/>
                </a:solidFill>
              </a:defRPr>
            </a:lvl9pPr>
          </a:lstStyle>
          <a:p/>
        </p:txBody>
      </p:sp>
      <p:sp>
        <p:nvSpPr>
          <p:cNvPr id="63" name="Shape 63"/>
          <p:cNvSpPr txBox="1"/>
          <p:nvPr>
            <p:ph idx="1" type="body"/>
          </p:nvPr>
        </p:nvSpPr>
        <p:spPr>
          <a:xfrm>
            <a:off x="304475" y="1808125"/>
            <a:ext cx="4779300" cy="3013800"/>
          </a:xfrm>
          <a:prstGeom prst="rect">
            <a:avLst/>
          </a:prstGeom>
          <a:noFill/>
        </p:spPr>
        <p:txBody>
          <a:bodyPr anchorCtr="0" anchor="t" bIns="91425" lIns="91425" rIns="91425" tIns="91425"/>
          <a:lstStyle>
            <a:lvl1pPr lvl="0" algn="l">
              <a:lnSpc>
                <a:spcPct val="115000"/>
              </a:lnSpc>
              <a:spcBef>
                <a:spcPts val="0"/>
              </a:spcBef>
              <a:spcAft>
                <a:spcPts val="1600"/>
              </a:spcAft>
              <a:buClr>
                <a:schemeClr val="dk2"/>
              </a:buClr>
              <a:buSzPct val="100000"/>
              <a:defRPr sz="1400">
                <a:solidFill>
                  <a:schemeClr val="dk2"/>
                </a:solidFill>
              </a:defRPr>
            </a:lvl1pPr>
            <a:lvl2pPr lvl="1" algn="l">
              <a:lnSpc>
                <a:spcPct val="115000"/>
              </a:lnSpc>
              <a:spcBef>
                <a:spcPts val="0"/>
              </a:spcBef>
              <a:spcAft>
                <a:spcPts val="1600"/>
              </a:spcAft>
              <a:buClr>
                <a:schemeClr val="dk2"/>
              </a:buClr>
              <a:buSzPct val="100000"/>
              <a:defRPr sz="1200">
                <a:solidFill>
                  <a:schemeClr val="dk2"/>
                </a:solidFill>
              </a:defRPr>
            </a:lvl2pPr>
            <a:lvl3pPr lvl="2" algn="l">
              <a:lnSpc>
                <a:spcPct val="115000"/>
              </a:lnSpc>
              <a:spcBef>
                <a:spcPts val="0"/>
              </a:spcBef>
              <a:spcAft>
                <a:spcPts val="1600"/>
              </a:spcAft>
              <a:buClr>
                <a:schemeClr val="dk2"/>
              </a:buClr>
              <a:buSzPct val="100000"/>
              <a:defRPr sz="1200">
                <a:solidFill>
                  <a:schemeClr val="dk2"/>
                </a:solidFill>
              </a:defRPr>
            </a:lvl3pPr>
            <a:lvl4pPr lvl="3" algn="l">
              <a:lnSpc>
                <a:spcPct val="115000"/>
              </a:lnSpc>
              <a:spcBef>
                <a:spcPts val="0"/>
              </a:spcBef>
              <a:spcAft>
                <a:spcPts val="1600"/>
              </a:spcAft>
              <a:buClr>
                <a:schemeClr val="dk2"/>
              </a:buClr>
              <a:buSzPct val="100000"/>
              <a:defRPr sz="1200">
                <a:solidFill>
                  <a:schemeClr val="dk2"/>
                </a:solidFill>
              </a:defRPr>
            </a:lvl4pPr>
            <a:lvl5pPr lvl="4" algn="l">
              <a:lnSpc>
                <a:spcPct val="115000"/>
              </a:lnSpc>
              <a:spcBef>
                <a:spcPts val="0"/>
              </a:spcBef>
              <a:spcAft>
                <a:spcPts val="1600"/>
              </a:spcAft>
              <a:buClr>
                <a:schemeClr val="dk2"/>
              </a:buClr>
              <a:buSzPct val="100000"/>
              <a:defRPr sz="1200">
                <a:solidFill>
                  <a:schemeClr val="dk2"/>
                </a:solidFill>
              </a:defRPr>
            </a:lvl5pPr>
            <a:lvl6pPr lvl="5" algn="l">
              <a:lnSpc>
                <a:spcPct val="115000"/>
              </a:lnSpc>
              <a:spcBef>
                <a:spcPts val="0"/>
              </a:spcBef>
              <a:spcAft>
                <a:spcPts val="1600"/>
              </a:spcAft>
              <a:buClr>
                <a:schemeClr val="dk2"/>
              </a:buClr>
              <a:buSzPct val="100000"/>
              <a:defRPr sz="1200">
                <a:solidFill>
                  <a:schemeClr val="dk2"/>
                </a:solidFill>
              </a:defRPr>
            </a:lvl6pPr>
            <a:lvl7pPr lvl="6" algn="l">
              <a:lnSpc>
                <a:spcPct val="115000"/>
              </a:lnSpc>
              <a:spcBef>
                <a:spcPts val="0"/>
              </a:spcBef>
              <a:spcAft>
                <a:spcPts val="1600"/>
              </a:spcAft>
              <a:buClr>
                <a:schemeClr val="dk2"/>
              </a:buClr>
              <a:buSzPct val="100000"/>
              <a:defRPr sz="1200">
                <a:solidFill>
                  <a:schemeClr val="dk2"/>
                </a:solidFill>
              </a:defRPr>
            </a:lvl7pPr>
            <a:lvl8pPr lvl="7" algn="l">
              <a:lnSpc>
                <a:spcPct val="115000"/>
              </a:lnSpc>
              <a:spcBef>
                <a:spcPts val="0"/>
              </a:spcBef>
              <a:spcAft>
                <a:spcPts val="1600"/>
              </a:spcAft>
              <a:buClr>
                <a:schemeClr val="dk2"/>
              </a:buClr>
              <a:buSzPct val="100000"/>
              <a:defRPr sz="1200">
                <a:solidFill>
                  <a:schemeClr val="dk2"/>
                </a:solidFill>
              </a:defRPr>
            </a:lvl8pPr>
            <a:lvl9pPr lvl="8" algn="l">
              <a:lnSpc>
                <a:spcPct val="115000"/>
              </a:lnSpc>
              <a:spcBef>
                <a:spcPts val="0"/>
              </a:spcBef>
              <a:spcAft>
                <a:spcPts val="1600"/>
              </a:spcAft>
              <a:buClr>
                <a:schemeClr val="dk2"/>
              </a:buClr>
              <a:buSzPct val="100000"/>
              <a:defRPr sz="1200">
                <a:solidFill>
                  <a:schemeClr val="dk2"/>
                </a:solidFill>
              </a:defRPr>
            </a:lvl9pPr>
          </a:lstStyle>
          <a:p/>
        </p:txBody>
      </p:sp>
      <p:sp>
        <p:nvSpPr>
          <p:cNvPr id="64" name="Shape 64"/>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chemeClr val="dk2"/>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2">
    <p:bg>
      <p:bgPr>
        <a:solidFill>
          <a:srgbClr val="FFFFFF"/>
        </a:solidFill>
      </p:bgPr>
    </p:bg>
    <p:spTree>
      <p:nvGrpSpPr>
        <p:cNvPr id="65" name="Shape 65"/>
        <p:cNvGrpSpPr/>
        <p:nvPr/>
      </p:nvGrpSpPr>
      <p:grpSpPr>
        <a:xfrm>
          <a:off x="0" y="0"/>
          <a:ext cx="0" cy="0"/>
          <a:chOff x="0" y="0"/>
          <a:chExt cx="0" cy="0"/>
        </a:xfrm>
      </p:grpSpPr>
      <p:sp>
        <p:nvSpPr>
          <p:cNvPr id="66" name="Shape 66"/>
          <p:cNvSpPr/>
          <p:nvPr/>
        </p:nvSpPr>
        <p:spPr>
          <a:xfrm>
            <a:off x="0" y="0"/>
            <a:ext cx="9144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67" name="Shape 67"/>
          <p:cNvSpPr txBox="1"/>
          <p:nvPr>
            <p:ph type="title"/>
          </p:nvPr>
        </p:nvSpPr>
        <p:spPr>
          <a:xfrm>
            <a:off x="291875" y="406900"/>
            <a:ext cx="4813500" cy="1388700"/>
          </a:xfrm>
          <a:prstGeom prst="rect">
            <a:avLst/>
          </a:prstGeom>
          <a:noFill/>
        </p:spPr>
        <p:txBody>
          <a:bodyPr anchorCtr="0" anchor="b" bIns="91425" lIns="91425" rIns="91425" tIns="91425"/>
          <a:lstStyle>
            <a:lvl1pPr lvl="0" algn="l">
              <a:lnSpc>
                <a:spcPct val="100000"/>
              </a:lnSpc>
              <a:spcBef>
                <a:spcPts val="0"/>
              </a:spcBef>
              <a:spcAft>
                <a:spcPts val="0"/>
              </a:spcAft>
              <a:buClr>
                <a:schemeClr val="dk1"/>
              </a:buClr>
              <a:buSzPct val="100000"/>
              <a:buNone/>
              <a:defRPr sz="3000">
                <a:solidFill>
                  <a:schemeClr val="dk1"/>
                </a:solidFill>
              </a:defRPr>
            </a:lvl1pPr>
            <a:lvl2pPr lvl="1" algn="l">
              <a:lnSpc>
                <a:spcPct val="100000"/>
              </a:lnSpc>
              <a:spcBef>
                <a:spcPts val="0"/>
              </a:spcBef>
              <a:spcAft>
                <a:spcPts val="0"/>
              </a:spcAft>
              <a:buClr>
                <a:schemeClr val="dk1"/>
              </a:buClr>
              <a:buSzPct val="100000"/>
              <a:buNone/>
              <a:defRPr sz="3000">
                <a:solidFill>
                  <a:schemeClr val="dk1"/>
                </a:solidFill>
              </a:defRPr>
            </a:lvl2pPr>
            <a:lvl3pPr lvl="2" algn="l">
              <a:lnSpc>
                <a:spcPct val="100000"/>
              </a:lnSpc>
              <a:spcBef>
                <a:spcPts val="0"/>
              </a:spcBef>
              <a:spcAft>
                <a:spcPts val="0"/>
              </a:spcAft>
              <a:buClr>
                <a:schemeClr val="dk1"/>
              </a:buClr>
              <a:buSzPct val="100000"/>
              <a:buNone/>
              <a:defRPr sz="3000">
                <a:solidFill>
                  <a:schemeClr val="dk1"/>
                </a:solidFill>
              </a:defRPr>
            </a:lvl3pPr>
            <a:lvl4pPr lvl="3" algn="l">
              <a:lnSpc>
                <a:spcPct val="100000"/>
              </a:lnSpc>
              <a:spcBef>
                <a:spcPts val="0"/>
              </a:spcBef>
              <a:spcAft>
                <a:spcPts val="0"/>
              </a:spcAft>
              <a:buClr>
                <a:schemeClr val="dk1"/>
              </a:buClr>
              <a:buSzPct val="100000"/>
              <a:buNone/>
              <a:defRPr sz="3000">
                <a:solidFill>
                  <a:schemeClr val="dk1"/>
                </a:solidFill>
              </a:defRPr>
            </a:lvl4pPr>
            <a:lvl5pPr lvl="4" algn="l">
              <a:lnSpc>
                <a:spcPct val="100000"/>
              </a:lnSpc>
              <a:spcBef>
                <a:spcPts val="0"/>
              </a:spcBef>
              <a:spcAft>
                <a:spcPts val="0"/>
              </a:spcAft>
              <a:buClr>
                <a:schemeClr val="dk1"/>
              </a:buClr>
              <a:buSzPct val="100000"/>
              <a:buNone/>
              <a:defRPr sz="3000">
                <a:solidFill>
                  <a:schemeClr val="dk1"/>
                </a:solidFill>
              </a:defRPr>
            </a:lvl5pPr>
            <a:lvl6pPr lvl="5" algn="l">
              <a:lnSpc>
                <a:spcPct val="100000"/>
              </a:lnSpc>
              <a:spcBef>
                <a:spcPts val="0"/>
              </a:spcBef>
              <a:spcAft>
                <a:spcPts val="0"/>
              </a:spcAft>
              <a:buClr>
                <a:schemeClr val="dk1"/>
              </a:buClr>
              <a:buSzPct val="100000"/>
              <a:buNone/>
              <a:defRPr sz="3000">
                <a:solidFill>
                  <a:schemeClr val="dk1"/>
                </a:solidFill>
              </a:defRPr>
            </a:lvl6pPr>
            <a:lvl7pPr lvl="6" algn="l">
              <a:lnSpc>
                <a:spcPct val="100000"/>
              </a:lnSpc>
              <a:spcBef>
                <a:spcPts val="0"/>
              </a:spcBef>
              <a:spcAft>
                <a:spcPts val="0"/>
              </a:spcAft>
              <a:buClr>
                <a:schemeClr val="dk1"/>
              </a:buClr>
              <a:buSzPct val="100000"/>
              <a:buNone/>
              <a:defRPr sz="3000">
                <a:solidFill>
                  <a:schemeClr val="dk1"/>
                </a:solidFill>
              </a:defRPr>
            </a:lvl7pPr>
            <a:lvl8pPr lvl="7" algn="l">
              <a:lnSpc>
                <a:spcPct val="100000"/>
              </a:lnSpc>
              <a:spcBef>
                <a:spcPts val="0"/>
              </a:spcBef>
              <a:spcAft>
                <a:spcPts val="0"/>
              </a:spcAft>
              <a:buClr>
                <a:schemeClr val="dk1"/>
              </a:buClr>
              <a:buSzPct val="100000"/>
              <a:buNone/>
              <a:defRPr sz="3000">
                <a:solidFill>
                  <a:schemeClr val="dk1"/>
                </a:solidFill>
              </a:defRPr>
            </a:lvl8pPr>
            <a:lvl9pPr lvl="8" algn="l">
              <a:lnSpc>
                <a:spcPct val="100000"/>
              </a:lnSpc>
              <a:spcBef>
                <a:spcPts val="0"/>
              </a:spcBef>
              <a:spcAft>
                <a:spcPts val="0"/>
              </a:spcAft>
              <a:buClr>
                <a:schemeClr val="dk1"/>
              </a:buClr>
              <a:buSzPct val="100000"/>
              <a:buNone/>
              <a:defRPr sz="3000">
                <a:solidFill>
                  <a:schemeClr val="dk1"/>
                </a:solidFill>
              </a:defRPr>
            </a:lvl9pPr>
          </a:lstStyle>
          <a:p/>
        </p:txBody>
      </p:sp>
      <p:sp>
        <p:nvSpPr>
          <p:cNvPr id="68" name="Shape 68"/>
          <p:cNvSpPr txBox="1"/>
          <p:nvPr>
            <p:ph idx="1" type="body"/>
          </p:nvPr>
        </p:nvSpPr>
        <p:spPr>
          <a:xfrm>
            <a:off x="291975" y="1854951"/>
            <a:ext cx="4813500" cy="2577000"/>
          </a:xfrm>
          <a:prstGeom prst="rect">
            <a:avLst/>
          </a:prstGeom>
          <a:noFill/>
        </p:spPr>
        <p:txBody>
          <a:bodyPr anchorCtr="0" anchor="t" bIns="91425" lIns="91425" rIns="91425" tIns="91425"/>
          <a:lstStyle>
            <a:lvl1pPr lvl="0" algn="l">
              <a:lnSpc>
                <a:spcPct val="115000"/>
              </a:lnSpc>
              <a:spcBef>
                <a:spcPts val="0"/>
              </a:spcBef>
              <a:spcAft>
                <a:spcPts val="1600"/>
              </a:spcAft>
              <a:buClr>
                <a:schemeClr val="dk2"/>
              </a:buClr>
              <a:buSzPct val="100000"/>
              <a:defRPr sz="1600">
                <a:solidFill>
                  <a:schemeClr val="dk2"/>
                </a:solidFill>
              </a:defRPr>
            </a:lvl1pPr>
            <a:lvl2pPr lvl="1" algn="l">
              <a:lnSpc>
                <a:spcPct val="115000"/>
              </a:lnSpc>
              <a:spcBef>
                <a:spcPts val="0"/>
              </a:spcBef>
              <a:spcAft>
                <a:spcPts val="1600"/>
              </a:spcAft>
              <a:buClr>
                <a:schemeClr val="dk2"/>
              </a:buClr>
              <a:defRPr sz="1400">
                <a:solidFill>
                  <a:schemeClr val="dk2"/>
                </a:solidFill>
              </a:defRPr>
            </a:lvl2pPr>
            <a:lvl3pPr lvl="2" algn="l">
              <a:lnSpc>
                <a:spcPct val="115000"/>
              </a:lnSpc>
              <a:spcBef>
                <a:spcPts val="0"/>
              </a:spcBef>
              <a:spcAft>
                <a:spcPts val="1600"/>
              </a:spcAft>
              <a:buClr>
                <a:schemeClr val="dk2"/>
              </a:buClr>
              <a:defRPr sz="1400">
                <a:solidFill>
                  <a:schemeClr val="dk2"/>
                </a:solidFill>
              </a:defRPr>
            </a:lvl3pPr>
            <a:lvl4pPr lvl="3" algn="l">
              <a:lnSpc>
                <a:spcPct val="115000"/>
              </a:lnSpc>
              <a:spcBef>
                <a:spcPts val="0"/>
              </a:spcBef>
              <a:spcAft>
                <a:spcPts val="1600"/>
              </a:spcAft>
              <a:buClr>
                <a:schemeClr val="dk2"/>
              </a:buClr>
              <a:defRPr sz="1400">
                <a:solidFill>
                  <a:schemeClr val="dk2"/>
                </a:solidFill>
              </a:defRPr>
            </a:lvl4pPr>
            <a:lvl5pPr lvl="4" algn="l">
              <a:lnSpc>
                <a:spcPct val="115000"/>
              </a:lnSpc>
              <a:spcBef>
                <a:spcPts val="0"/>
              </a:spcBef>
              <a:spcAft>
                <a:spcPts val="1600"/>
              </a:spcAft>
              <a:buClr>
                <a:schemeClr val="dk2"/>
              </a:buClr>
              <a:defRPr sz="1400">
                <a:solidFill>
                  <a:schemeClr val="dk2"/>
                </a:solidFill>
              </a:defRPr>
            </a:lvl5pPr>
            <a:lvl6pPr lvl="5" algn="l">
              <a:lnSpc>
                <a:spcPct val="115000"/>
              </a:lnSpc>
              <a:spcBef>
                <a:spcPts val="0"/>
              </a:spcBef>
              <a:spcAft>
                <a:spcPts val="1600"/>
              </a:spcAft>
              <a:buClr>
                <a:schemeClr val="dk2"/>
              </a:buClr>
              <a:defRPr sz="1400">
                <a:solidFill>
                  <a:schemeClr val="dk2"/>
                </a:solidFill>
              </a:defRPr>
            </a:lvl6pPr>
            <a:lvl7pPr lvl="6" algn="l">
              <a:lnSpc>
                <a:spcPct val="115000"/>
              </a:lnSpc>
              <a:spcBef>
                <a:spcPts val="0"/>
              </a:spcBef>
              <a:spcAft>
                <a:spcPts val="1600"/>
              </a:spcAft>
              <a:buClr>
                <a:schemeClr val="dk2"/>
              </a:buClr>
              <a:defRPr sz="1400">
                <a:solidFill>
                  <a:schemeClr val="dk2"/>
                </a:solidFill>
              </a:defRPr>
            </a:lvl7pPr>
            <a:lvl8pPr lvl="7" algn="l">
              <a:lnSpc>
                <a:spcPct val="115000"/>
              </a:lnSpc>
              <a:spcBef>
                <a:spcPts val="0"/>
              </a:spcBef>
              <a:spcAft>
                <a:spcPts val="1600"/>
              </a:spcAft>
              <a:buClr>
                <a:schemeClr val="dk2"/>
              </a:buClr>
              <a:defRPr sz="1400">
                <a:solidFill>
                  <a:schemeClr val="dk2"/>
                </a:solidFill>
              </a:defRPr>
            </a:lvl8pPr>
            <a:lvl9pPr lvl="8" algn="l">
              <a:lnSpc>
                <a:spcPct val="115000"/>
              </a:lnSpc>
              <a:spcBef>
                <a:spcPts val="0"/>
              </a:spcBef>
              <a:spcAft>
                <a:spcPts val="1600"/>
              </a:spcAft>
              <a:buClr>
                <a:schemeClr val="dk2"/>
              </a:buClr>
              <a:defRPr sz="1400">
                <a:solidFill>
                  <a:schemeClr val="dk2"/>
                </a:solidFill>
              </a:defRPr>
            </a:lvl9pPr>
          </a:lstStyle>
          <a:p/>
        </p:txBody>
      </p:sp>
      <p:sp>
        <p:nvSpPr>
          <p:cNvPr id="69" name="Shape 69"/>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chemeClr val="dk2"/>
                </a:solidFil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4">
    <p:bg>
      <p:bgPr>
        <a:solidFill>
          <a:srgbClr val="FFFFFF"/>
        </a:solidFill>
      </p:bgPr>
    </p:bg>
    <p:spTree>
      <p:nvGrpSpPr>
        <p:cNvPr id="70" name="Shape 70"/>
        <p:cNvGrpSpPr/>
        <p:nvPr/>
      </p:nvGrpSpPr>
      <p:grpSpPr>
        <a:xfrm>
          <a:off x="0" y="0"/>
          <a:ext cx="0" cy="0"/>
          <a:chOff x="0" y="0"/>
          <a:chExt cx="0" cy="0"/>
        </a:xfrm>
      </p:grpSpPr>
      <p:sp>
        <p:nvSpPr>
          <p:cNvPr id="71" name="Shape 71"/>
          <p:cNvSpPr/>
          <p:nvPr/>
        </p:nvSpPr>
        <p:spPr>
          <a:xfrm>
            <a:off x="0" y="0"/>
            <a:ext cx="9144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72" name="Shape 72"/>
          <p:cNvSpPr txBox="1"/>
          <p:nvPr>
            <p:ph type="title"/>
          </p:nvPr>
        </p:nvSpPr>
        <p:spPr>
          <a:xfrm>
            <a:off x="291875" y="406900"/>
            <a:ext cx="3039600" cy="1388700"/>
          </a:xfrm>
          <a:prstGeom prst="rect">
            <a:avLst/>
          </a:prstGeom>
          <a:noFill/>
        </p:spPr>
        <p:txBody>
          <a:bodyPr anchorCtr="0" anchor="b" bIns="91425" lIns="91425" rIns="91425" tIns="91425"/>
          <a:lstStyle>
            <a:lvl1pPr lvl="0" algn="l">
              <a:lnSpc>
                <a:spcPct val="100000"/>
              </a:lnSpc>
              <a:spcBef>
                <a:spcPts val="0"/>
              </a:spcBef>
              <a:spcAft>
                <a:spcPts val="0"/>
              </a:spcAft>
              <a:buClr>
                <a:schemeClr val="dk1"/>
              </a:buClr>
              <a:buSzPct val="100000"/>
              <a:buNone/>
              <a:defRPr b="1" sz="3000">
                <a:solidFill>
                  <a:schemeClr val="dk1"/>
                </a:solidFill>
              </a:defRPr>
            </a:lvl1pPr>
            <a:lvl2pPr lvl="1" algn="l">
              <a:lnSpc>
                <a:spcPct val="100000"/>
              </a:lnSpc>
              <a:spcBef>
                <a:spcPts val="0"/>
              </a:spcBef>
              <a:spcAft>
                <a:spcPts val="0"/>
              </a:spcAft>
              <a:buClr>
                <a:schemeClr val="dk1"/>
              </a:buClr>
              <a:buSzPct val="100000"/>
              <a:buNone/>
              <a:defRPr b="1" sz="3000">
                <a:solidFill>
                  <a:schemeClr val="dk1"/>
                </a:solidFill>
              </a:defRPr>
            </a:lvl2pPr>
            <a:lvl3pPr lvl="2" algn="l">
              <a:lnSpc>
                <a:spcPct val="100000"/>
              </a:lnSpc>
              <a:spcBef>
                <a:spcPts val="0"/>
              </a:spcBef>
              <a:spcAft>
                <a:spcPts val="0"/>
              </a:spcAft>
              <a:buClr>
                <a:schemeClr val="dk1"/>
              </a:buClr>
              <a:buSzPct val="100000"/>
              <a:buNone/>
              <a:defRPr b="1" sz="3000">
                <a:solidFill>
                  <a:schemeClr val="dk1"/>
                </a:solidFill>
              </a:defRPr>
            </a:lvl3pPr>
            <a:lvl4pPr lvl="3" algn="l">
              <a:lnSpc>
                <a:spcPct val="100000"/>
              </a:lnSpc>
              <a:spcBef>
                <a:spcPts val="0"/>
              </a:spcBef>
              <a:spcAft>
                <a:spcPts val="0"/>
              </a:spcAft>
              <a:buClr>
                <a:schemeClr val="dk1"/>
              </a:buClr>
              <a:buSzPct val="100000"/>
              <a:buNone/>
              <a:defRPr b="1" sz="3000">
                <a:solidFill>
                  <a:schemeClr val="dk1"/>
                </a:solidFill>
              </a:defRPr>
            </a:lvl4pPr>
            <a:lvl5pPr lvl="4" algn="l">
              <a:lnSpc>
                <a:spcPct val="100000"/>
              </a:lnSpc>
              <a:spcBef>
                <a:spcPts val="0"/>
              </a:spcBef>
              <a:spcAft>
                <a:spcPts val="0"/>
              </a:spcAft>
              <a:buClr>
                <a:schemeClr val="dk1"/>
              </a:buClr>
              <a:buSzPct val="100000"/>
              <a:buNone/>
              <a:defRPr b="1" sz="3000">
                <a:solidFill>
                  <a:schemeClr val="dk1"/>
                </a:solidFill>
              </a:defRPr>
            </a:lvl5pPr>
            <a:lvl6pPr lvl="5" algn="l">
              <a:lnSpc>
                <a:spcPct val="100000"/>
              </a:lnSpc>
              <a:spcBef>
                <a:spcPts val="0"/>
              </a:spcBef>
              <a:spcAft>
                <a:spcPts val="0"/>
              </a:spcAft>
              <a:buClr>
                <a:schemeClr val="dk1"/>
              </a:buClr>
              <a:buSzPct val="100000"/>
              <a:buNone/>
              <a:defRPr b="1" sz="3000">
                <a:solidFill>
                  <a:schemeClr val="dk1"/>
                </a:solidFill>
              </a:defRPr>
            </a:lvl6pPr>
            <a:lvl7pPr lvl="6" algn="l">
              <a:lnSpc>
                <a:spcPct val="100000"/>
              </a:lnSpc>
              <a:spcBef>
                <a:spcPts val="0"/>
              </a:spcBef>
              <a:spcAft>
                <a:spcPts val="0"/>
              </a:spcAft>
              <a:buClr>
                <a:schemeClr val="dk1"/>
              </a:buClr>
              <a:buSzPct val="100000"/>
              <a:buNone/>
              <a:defRPr b="1" sz="3000">
                <a:solidFill>
                  <a:schemeClr val="dk1"/>
                </a:solidFill>
              </a:defRPr>
            </a:lvl7pPr>
            <a:lvl8pPr lvl="7" algn="l">
              <a:lnSpc>
                <a:spcPct val="100000"/>
              </a:lnSpc>
              <a:spcBef>
                <a:spcPts val="0"/>
              </a:spcBef>
              <a:spcAft>
                <a:spcPts val="0"/>
              </a:spcAft>
              <a:buClr>
                <a:schemeClr val="dk1"/>
              </a:buClr>
              <a:buSzPct val="100000"/>
              <a:buNone/>
              <a:defRPr b="1" sz="3000">
                <a:solidFill>
                  <a:schemeClr val="dk1"/>
                </a:solidFill>
              </a:defRPr>
            </a:lvl8pPr>
            <a:lvl9pPr lvl="8" algn="l">
              <a:lnSpc>
                <a:spcPct val="100000"/>
              </a:lnSpc>
              <a:spcBef>
                <a:spcPts val="0"/>
              </a:spcBef>
              <a:spcAft>
                <a:spcPts val="0"/>
              </a:spcAft>
              <a:buClr>
                <a:schemeClr val="dk1"/>
              </a:buClr>
              <a:buSzPct val="100000"/>
              <a:buNone/>
              <a:defRPr b="1" sz="3000">
                <a:solidFill>
                  <a:schemeClr val="dk1"/>
                </a:solidFill>
              </a:defRPr>
            </a:lvl9pPr>
          </a:lstStyle>
          <a:p/>
        </p:txBody>
      </p:sp>
      <p:sp>
        <p:nvSpPr>
          <p:cNvPr id="73" name="Shape 73"/>
          <p:cNvSpPr txBox="1"/>
          <p:nvPr>
            <p:ph idx="1" type="body"/>
          </p:nvPr>
        </p:nvSpPr>
        <p:spPr>
          <a:xfrm>
            <a:off x="291938" y="2053717"/>
            <a:ext cx="3039600" cy="2378100"/>
          </a:xfrm>
          <a:prstGeom prst="rect">
            <a:avLst/>
          </a:prstGeom>
          <a:noFill/>
        </p:spPr>
        <p:txBody>
          <a:bodyPr anchorCtr="0" anchor="t" bIns="91425" lIns="91425" rIns="91425" tIns="91425"/>
          <a:lstStyle>
            <a:lvl1pPr lvl="0" algn="l">
              <a:lnSpc>
                <a:spcPct val="115000"/>
              </a:lnSpc>
              <a:spcBef>
                <a:spcPts val="0"/>
              </a:spcBef>
              <a:spcAft>
                <a:spcPts val="1600"/>
              </a:spcAft>
              <a:buClr>
                <a:schemeClr val="dk2"/>
              </a:buClr>
              <a:buSzPct val="100000"/>
              <a:defRPr sz="1600">
                <a:solidFill>
                  <a:schemeClr val="dk2"/>
                </a:solidFill>
              </a:defRPr>
            </a:lvl1pPr>
            <a:lvl2pPr lvl="1" algn="l">
              <a:lnSpc>
                <a:spcPct val="115000"/>
              </a:lnSpc>
              <a:spcBef>
                <a:spcPts val="0"/>
              </a:spcBef>
              <a:spcAft>
                <a:spcPts val="1600"/>
              </a:spcAft>
              <a:buClr>
                <a:schemeClr val="dk2"/>
              </a:buClr>
              <a:defRPr sz="1400">
                <a:solidFill>
                  <a:schemeClr val="dk2"/>
                </a:solidFill>
              </a:defRPr>
            </a:lvl2pPr>
            <a:lvl3pPr lvl="2" algn="l">
              <a:lnSpc>
                <a:spcPct val="115000"/>
              </a:lnSpc>
              <a:spcBef>
                <a:spcPts val="0"/>
              </a:spcBef>
              <a:spcAft>
                <a:spcPts val="1600"/>
              </a:spcAft>
              <a:buClr>
                <a:schemeClr val="dk2"/>
              </a:buClr>
              <a:defRPr sz="1400">
                <a:solidFill>
                  <a:schemeClr val="dk2"/>
                </a:solidFill>
              </a:defRPr>
            </a:lvl3pPr>
            <a:lvl4pPr lvl="3" algn="l">
              <a:lnSpc>
                <a:spcPct val="115000"/>
              </a:lnSpc>
              <a:spcBef>
                <a:spcPts val="0"/>
              </a:spcBef>
              <a:spcAft>
                <a:spcPts val="1600"/>
              </a:spcAft>
              <a:buClr>
                <a:schemeClr val="dk2"/>
              </a:buClr>
              <a:defRPr sz="1400">
                <a:solidFill>
                  <a:schemeClr val="dk2"/>
                </a:solidFill>
              </a:defRPr>
            </a:lvl4pPr>
            <a:lvl5pPr lvl="4" algn="l">
              <a:lnSpc>
                <a:spcPct val="115000"/>
              </a:lnSpc>
              <a:spcBef>
                <a:spcPts val="0"/>
              </a:spcBef>
              <a:spcAft>
                <a:spcPts val="1600"/>
              </a:spcAft>
              <a:buClr>
                <a:schemeClr val="dk2"/>
              </a:buClr>
              <a:defRPr sz="1400">
                <a:solidFill>
                  <a:schemeClr val="dk2"/>
                </a:solidFill>
              </a:defRPr>
            </a:lvl5pPr>
            <a:lvl6pPr lvl="5" algn="l">
              <a:lnSpc>
                <a:spcPct val="115000"/>
              </a:lnSpc>
              <a:spcBef>
                <a:spcPts val="0"/>
              </a:spcBef>
              <a:spcAft>
                <a:spcPts val="1600"/>
              </a:spcAft>
              <a:buClr>
                <a:schemeClr val="dk2"/>
              </a:buClr>
              <a:defRPr sz="1400">
                <a:solidFill>
                  <a:schemeClr val="dk2"/>
                </a:solidFill>
              </a:defRPr>
            </a:lvl6pPr>
            <a:lvl7pPr lvl="6" algn="l">
              <a:lnSpc>
                <a:spcPct val="115000"/>
              </a:lnSpc>
              <a:spcBef>
                <a:spcPts val="0"/>
              </a:spcBef>
              <a:spcAft>
                <a:spcPts val="1600"/>
              </a:spcAft>
              <a:buClr>
                <a:schemeClr val="dk2"/>
              </a:buClr>
              <a:defRPr sz="1400">
                <a:solidFill>
                  <a:schemeClr val="dk2"/>
                </a:solidFill>
              </a:defRPr>
            </a:lvl7pPr>
            <a:lvl8pPr lvl="7" algn="l">
              <a:lnSpc>
                <a:spcPct val="115000"/>
              </a:lnSpc>
              <a:spcBef>
                <a:spcPts val="0"/>
              </a:spcBef>
              <a:spcAft>
                <a:spcPts val="1600"/>
              </a:spcAft>
              <a:buClr>
                <a:schemeClr val="dk2"/>
              </a:buClr>
              <a:defRPr sz="1400">
                <a:solidFill>
                  <a:schemeClr val="dk2"/>
                </a:solidFill>
              </a:defRPr>
            </a:lvl8pPr>
            <a:lvl9pPr lvl="8" algn="l">
              <a:lnSpc>
                <a:spcPct val="115000"/>
              </a:lnSpc>
              <a:spcBef>
                <a:spcPts val="0"/>
              </a:spcBef>
              <a:spcAft>
                <a:spcPts val="1600"/>
              </a:spcAft>
              <a:buClr>
                <a:schemeClr val="dk2"/>
              </a:buClr>
              <a:defRPr sz="1400">
                <a:solidFill>
                  <a:schemeClr val="dk2"/>
                </a:solidFill>
              </a:defRPr>
            </a:lvl9pPr>
          </a:lstStyle>
          <a:p/>
        </p:txBody>
      </p:sp>
      <p:sp>
        <p:nvSpPr>
          <p:cNvPr id="74" name="Shape 74"/>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chemeClr val="dk2"/>
                </a:solidFil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3">
    <p:bg>
      <p:bgPr>
        <a:solidFill>
          <a:srgbClr val="FFFFFF"/>
        </a:solidFill>
      </p:bgPr>
    </p:bg>
    <p:spTree>
      <p:nvGrpSpPr>
        <p:cNvPr id="75" name="Shape 75"/>
        <p:cNvGrpSpPr/>
        <p:nvPr/>
      </p:nvGrpSpPr>
      <p:grpSpPr>
        <a:xfrm>
          <a:off x="0" y="0"/>
          <a:ext cx="0" cy="0"/>
          <a:chOff x="0" y="0"/>
          <a:chExt cx="0" cy="0"/>
        </a:xfrm>
      </p:grpSpPr>
      <p:sp>
        <p:nvSpPr>
          <p:cNvPr id="76" name="Shape 76"/>
          <p:cNvSpPr/>
          <p:nvPr/>
        </p:nvSpPr>
        <p:spPr>
          <a:xfrm>
            <a:off x="0" y="0"/>
            <a:ext cx="9144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77" name="Shape 77"/>
          <p:cNvSpPr txBox="1"/>
          <p:nvPr>
            <p:ph type="title"/>
          </p:nvPr>
        </p:nvSpPr>
        <p:spPr>
          <a:xfrm>
            <a:off x="304475" y="307825"/>
            <a:ext cx="4779300" cy="1418100"/>
          </a:xfrm>
          <a:prstGeom prst="rect">
            <a:avLst/>
          </a:prstGeom>
          <a:noFill/>
        </p:spPr>
        <p:txBody>
          <a:bodyPr anchorCtr="0" anchor="t" bIns="91425" lIns="91425" rIns="91425" tIns="91425"/>
          <a:lstStyle>
            <a:lvl1pPr lvl="0" algn="l">
              <a:lnSpc>
                <a:spcPct val="100000"/>
              </a:lnSpc>
              <a:spcBef>
                <a:spcPts val="0"/>
              </a:spcBef>
              <a:spcAft>
                <a:spcPts val="0"/>
              </a:spcAft>
              <a:buClr>
                <a:schemeClr val="dk1"/>
              </a:buClr>
              <a:buSzPct val="100000"/>
              <a:buNone/>
              <a:defRPr sz="3000">
                <a:solidFill>
                  <a:schemeClr val="dk1"/>
                </a:solidFill>
              </a:defRPr>
            </a:lvl1pPr>
            <a:lvl2pPr lvl="1" algn="l">
              <a:lnSpc>
                <a:spcPct val="100000"/>
              </a:lnSpc>
              <a:spcBef>
                <a:spcPts val="0"/>
              </a:spcBef>
              <a:spcAft>
                <a:spcPts val="0"/>
              </a:spcAft>
              <a:buClr>
                <a:schemeClr val="dk1"/>
              </a:buClr>
              <a:buSzPct val="100000"/>
              <a:buNone/>
              <a:defRPr sz="3000">
                <a:solidFill>
                  <a:schemeClr val="dk1"/>
                </a:solidFill>
              </a:defRPr>
            </a:lvl2pPr>
            <a:lvl3pPr lvl="2" algn="l">
              <a:lnSpc>
                <a:spcPct val="100000"/>
              </a:lnSpc>
              <a:spcBef>
                <a:spcPts val="0"/>
              </a:spcBef>
              <a:spcAft>
                <a:spcPts val="0"/>
              </a:spcAft>
              <a:buClr>
                <a:schemeClr val="dk1"/>
              </a:buClr>
              <a:buSzPct val="100000"/>
              <a:buNone/>
              <a:defRPr sz="3000">
                <a:solidFill>
                  <a:schemeClr val="dk1"/>
                </a:solidFill>
              </a:defRPr>
            </a:lvl3pPr>
            <a:lvl4pPr lvl="3" algn="l">
              <a:lnSpc>
                <a:spcPct val="100000"/>
              </a:lnSpc>
              <a:spcBef>
                <a:spcPts val="0"/>
              </a:spcBef>
              <a:spcAft>
                <a:spcPts val="0"/>
              </a:spcAft>
              <a:buClr>
                <a:schemeClr val="dk1"/>
              </a:buClr>
              <a:buSzPct val="100000"/>
              <a:buNone/>
              <a:defRPr sz="3000">
                <a:solidFill>
                  <a:schemeClr val="dk1"/>
                </a:solidFill>
              </a:defRPr>
            </a:lvl4pPr>
            <a:lvl5pPr lvl="4" algn="l">
              <a:lnSpc>
                <a:spcPct val="100000"/>
              </a:lnSpc>
              <a:spcBef>
                <a:spcPts val="0"/>
              </a:spcBef>
              <a:spcAft>
                <a:spcPts val="0"/>
              </a:spcAft>
              <a:buClr>
                <a:schemeClr val="dk1"/>
              </a:buClr>
              <a:buSzPct val="100000"/>
              <a:buNone/>
              <a:defRPr sz="3000">
                <a:solidFill>
                  <a:schemeClr val="dk1"/>
                </a:solidFill>
              </a:defRPr>
            </a:lvl5pPr>
            <a:lvl6pPr lvl="5" algn="l">
              <a:lnSpc>
                <a:spcPct val="100000"/>
              </a:lnSpc>
              <a:spcBef>
                <a:spcPts val="0"/>
              </a:spcBef>
              <a:spcAft>
                <a:spcPts val="0"/>
              </a:spcAft>
              <a:buClr>
                <a:schemeClr val="dk1"/>
              </a:buClr>
              <a:buSzPct val="100000"/>
              <a:buNone/>
              <a:defRPr sz="3000">
                <a:solidFill>
                  <a:schemeClr val="dk1"/>
                </a:solidFill>
              </a:defRPr>
            </a:lvl6pPr>
            <a:lvl7pPr lvl="6" algn="l">
              <a:lnSpc>
                <a:spcPct val="100000"/>
              </a:lnSpc>
              <a:spcBef>
                <a:spcPts val="0"/>
              </a:spcBef>
              <a:spcAft>
                <a:spcPts val="0"/>
              </a:spcAft>
              <a:buClr>
                <a:schemeClr val="dk1"/>
              </a:buClr>
              <a:buSzPct val="100000"/>
              <a:buNone/>
              <a:defRPr sz="3000">
                <a:solidFill>
                  <a:schemeClr val="dk1"/>
                </a:solidFill>
              </a:defRPr>
            </a:lvl7pPr>
            <a:lvl8pPr lvl="7" algn="l">
              <a:lnSpc>
                <a:spcPct val="100000"/>
              </a:lnSpc>
              <a:spcBef>
                <a:spcPts val="0"/>
              </a:spcBef>
              <a:spcAft>
                <a:spcPts val="0"/>
              </a:spcAft>
              <a:buClr>
                <a:schemeClr val="dk1"/>
              </a:buClr>
              <a:buSzPct val="100000"/>
              <a:buNone/>
              <a:defRPr sz="3000">
                <a:solidFill>
                  <a:schemeClr val="dk1"/>
                </a:solidFill>
              </a:defRPr>
            </a:lvl8pPr>
            <a:lvl9pPr lvl="8" algn="l">
              <a:lnSpc>
                <a:spcPct val="100000"/>
              </a:lnSpc>
              <a:spcBef>
                <a:spcPts val="0"/>
              </a:spcBef>
              <a:spcAft>
                <a:spcPts val="0"/>
              </a:spcAft>
              <a:buClr>
                <a:schemeClr val="dk1"/>
              </a:buClr>
              <a:buSzPct val="100000"/>
              <a:buNone/>
              <a:defRPr sz="3000">
                <a:solidFill>
                  <a:schemeClr val="dk1"/>
                </a:solidFill>
              </a:defRPr>
            </a:lvl9pPr>
          </a:lstStyle>
          <a:p/>
        </p:txBody>
      </p:sp>
      <p:sp>
        <p:nvSpPr>
          <p:cNvPr id="78" name="Shape 78"/>
          <p:cNvSpPr txBox="1"/>
          <p:nvPr>
            <p:ph idx="1" type="body"/>
          </p:nvPr>
        </p:nvSpPr>
        <p:spPr>
          <a:xfrm>
            <a:off x="304475" y="1808125"/>
            <a:ext cx="4779300" cy="3013800"/>
          </a:xfrm>
          <a:prstGeom prst="rect">
            <a:avLst/>
          </a:prstGeom>
          <a:noFill/>
        </p:spPr>
        <p:txBody>
          <a:bodyPr anchorCtr="0" anchor="t" bIns="91425" lIns="91425" rIns="91425" tIns="91425"/>
          <a:lstStyle>
            <a:lvl1pPr lvl="0" algn="l">
              <a:lnSpc>
                <a:spcPct val="115000"/>
              </a:lnSpc>
              <a:spcBef>
                <a:spcPts val="0"/>
              </a:spcBef>
              <a:spcAft>
                <a:spcPts val="1600"/>
              </a:spcAft>
              <a:buClr>
                <a:schemeClr val="dk2"/>
              </a:buClr>
              <a:buSzPct val="100000"/>
              <a:defRPr sz="1400">
                <a:solidFill>
                  <a:schemeClr val="dk2"/>
                </a:solidFill>
              </a:defRPr>
            </a:lvl1pPr>
            <a:lvl2pPr lvl="1" algn="l">
              <a:lnSpc>
                <a:spcPct val="115000"/>
              </a:lnSpc>
              <a:spcBef>
                <a:spcPts val="0"/>
              </a:spcBef>
              <a:spcAft>
                <a:spcPts val="1600"/>
              </a:spcAft>
              <a:buClr>
                <a:schemeClr val="dk2"/>
              </a:buClr>
              <a:buSzPct val="100000"/>
              <a:defRPr sz="1200">
                <a:solidFill>
                  <a:schemeClr val="dk2"/>
                </a:solidFill>
              </a:defRPr>
            </a:lvl2pPr>
            <a:lvl3pPr lvl="2" algn="l">
              <a:lnSpc>
                <a:spcPct val="115000"/>
              </a:lnSpc>
              <a:spcBef>
                <a:spcPts val="0"/>
              </a:spcBef>
              <a:spcAft>
                <a:spcPts val="1600"/>
              </a:spcAft>
              <a:buClr>
                <a:schemeClr val="dk2"/>
              </a:buClr>
              <a:buSzPct val="100000"/>
              <a:defRPr sz="1200">
                <a:solidFill>
                  <a:schemeClr val="dk2"/>
                </a:solidFill>
              </a:defRPr>
            </a:lvl3pPr>
            <a:lvl4pPr lvl="3" algn="l">
              <a:lnSpc>
                <a:spcPct val="115000"/>
              </a:lnSpc>
              <a:spcBef>
                <a:spcPts val="0"/>
              </a:spcBef>
              <a:spcAft>
                <a:spcPts val="1600"/>
              </a:spcAft>
              <a:buClr>
                <a:schemeClr val="dk2"/>
              </a:buClr>
              <a:buSzPct val="100000"/>
              <a:defRPr sz="1200">
                <a:solidFill>
                  <a:schemeClr val="dk2"/>
                </a:solidFill>
              </a:defRPr>
            </a:lvl4pPr>
            <a:lvl5pPr lvl="4" algn="l">
              <a:lnSpc>
                <a:spcPct val="115000"/>
              </a:lnSpc>
              <a:spcBef>
                <a:spcPts val="0"/>
              </a:spcBef>
              <a:spcAft>
                <a:spcPts val="1600"/>
              </a:spcAft>
              <a:buClr>
                <a:schemeClr val="dk2"/>
              </a:buClr>
              <a:buSzPct val="100000"/>
              <a:defRPr sz="1200">
                <a:solidFill>
                  <a:schemeClr val="dk2"/>
                </a:solidFill>
              </a:defRPr>
            </a:lvl5pPr>
            <a:lvl6pPr lvl="5" algn="l">
              <a:lnSpc>
                <a:spcPct val="115000"/>
              </a:lnSpc>
              <a:spcBef>
                <a:spcPts val="0"/>
              </a:spcBef>
              <a:spcAft>
                <a:spcPts val="1600"/>
              </a:spcAft>
              <a:buClr>
                <a:schemeClr val="dk2"/>
              </a:buClr>
              <a:buSzPct val="100000"/>
              <a:defRPr sz="1200">
                <a:solidFill>
                  <a:schemeClr val="dk2"/>
                </a:solidFill>
              </a:defRPr>
            </a:lvl6pPr>
            <a:lvl7pPr lvl="6" algn="l">
              <a:lnSpc>
                <a:spcPct val="115000"/>
              </a:lnSpc>
              <a:spcBef>
                <a:spcPts val="0"/>
              </a:spcBef>
              <a:spcAft>
                <a:spcPts val="1600"/>
              </a:spcAft>
              <a:buClr>
                <a:schemeClr val="dk2"/>
              </a:buClr>
              <a:buSzPct val="100000"/>
              <a:defRPr sz="1200">
                <a:solidFill>
                  <a:schemeClr val="dk2"/>
                </a:solidFill>
              </a:defRPr>
            </a:lvl7pPr>
            <a:lvl8pPr lvl="7" algn="l">
              <a:lnSpc>
                <a:spcPct val="115000"/>
              </a:lnSpc>
              <a:spcBef>
                <a:spcPts val="0"/>
              </a:spcBef>
              <a:spcAft>
                <a:spcPts val="1600"/>
              </a:spcAft>
              <a:buClr>
                <a:schemeClr val="dk2"/>
              </a:buClr>
              <a:buSzPct val="100000"/>
              <a:defRPr sz="1200">
                <a:solidFill>
                  <a:schemeClr val="dk2"/>
                </a:solidFill>
              </a:defRPr>
            </a:lvl8pPr>
            <a:lvl9pPr lvl="8" algn="l">
              <a:lnSpc>
                <a:spcPct val="115000"/>
              </a:lnSpc>
              <a:spcBef>
                <a:spcPts val="0"/>
              </a:spcBef>
              <a:spcAft>
                <a:spcPts val="1600"/>
              </a:spcAft>
              <a:buClr>
                <a:schemeClr val="dk2"/>
              </a:buClr>
              <a:buSzPct val="100000"/>
              <a:defRPr sz="1200">
                <a:solidFill>
                  <a:schemeClr val="dk2"/>
                </a:solidFill>
              </a:defRPr>
            </a:lvl9pPr>
          </a:lstStyle>
          <a:p/>
        </p:txBody>
      </p:sp>
      <p:sp>
        <p:nvSpPr>
          <p:cNvPr id="79" name="Shape 79"/>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chemeClr val="dk2"/>
                </a:solidFil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5">
    <p:bg>
      <p:bgPr>
        <a:solidFill>
          <a:srgbClr val="FFFFFF"/>
        </a:solidFill>
      </p:bgPr>
    </p:bg>
    <p:spTree>
      <p:nvGrpSpPr>
        <p:cNvPr id="80" name="Shape 80"/>
        <p:cNvGrpSpPr/>
        <p:nvPr/>
      </p:nvGrpSpPr>
      <p:grpSpPr>
        <a:xfrm>
          <a:off x="0" y="0"/>
          <a:ext cx="0" cy="0"/>
          <a:chOff x="0" y="0"/>
          <a:chExt cx="0" cy="0"/>
        </a:xfrm>
      </p:grpSpPr>
      <p:sp>
        <p:nvSpPr>
          <p:cNvPr id="81" name="Shape 81"/>
          <p:cNvSpPr/>
          <p:nvPr/>
        </p:nvSpPr>
        <p:spPr>
          <a:xfrm>
            <a:off x="0" y="0"/>
            <a:ext cx="9144000" cy="5143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82" name="Shape 82"/>
          <p:cNvSpPr txBox="1"/>
          <p:nvPr>
            <p:ph type="ctrTitle"/>
          </p:nvPr>
        </p:nvSpPr>
        <p:spPr>
          <a:xfrm>
            <a:off x="1837575" y="1251525"/>
            <a:ext cx="5445900" cy="2640600"/>
          </a:xfrm>
          <a:prstGeom prst="rect">
            <a:avLst/>
          </a:prstGeom>
          <a:noFill/>
        </p:spPr>
        <p:txBody>
          <a:bodyPr anchorCtr="0" anchor="ctr" bIns="91425" lIns="91425" rIns="91425" tIns="91425"/>
          <a:lstStyle>
            <a:lvl1pPr lvl="0" algn="ctr">
              <a:lnSpc>
                <a:spcPct val="100000"/>
              </a:lnSpc>
              <a:spcBef>
                <a:spcPts val="0"/>
              </a:spcBef>
              <a:spcAft>
                <a:spcPts val="0"/>
              </a:spcAft>
              <a:buClr>
                <a:srgbClr val="FFFFFF"/>
              </a:buClr>
              <a:buSzPct val="100000"/>
              <a:buNone/>
              <a:defRPr b="1" sz="4000">
                <a:solidFill>
                  <a:srgbClr val="FFFFFF"/>
                </a:solidFill>
              </a:defRPr>
            </a:lvl1pPr>
            <a:lvl2pPr lvl="1" algn="ctr">
              <a:lnSpc>
                <a:spcPct val="100000"/>
              </a:lnSpc>
              <a:spcBef>
                <a:spcPts val="0"/>
              </a:spcBef>
              <a:spcAft>
                <a:spcPts val="0"/>
              </a:spcAft>
              <a:buClr>
                <a:srgbClr val="FFFFFF"/>
              </a:buClr>
              <a:buSzPct val="100000"/>
              <a:buNone/>
              <a:defRPr b="1" sz="4000">
                <a:solidFill>
                  <a:srgbClr val="FFFFFF"/>
                </a:solidFill>
              </a:defRPr>
            </a:lvl2pPr>
            <a:lvl3pPr lvl="2" algn="ctr">
              <a:lnSpc>
                <a:spcPct val="100000"/>
              </a:lnSpc>
              <a:spcBef>
                <a:spcPts val="0"/>
              </a:spcBef>
              <a:spcAft>
                <a:spcPts val="0"/>
              </a:spcAft>
              <a:buClr>
                <a:srgbClr val="FFFFFF"/>
              </a:buClr>
              <a:buSzPct val="100000"/>
              <a:buNone/>
              <a:defRPr b="1" sz="4000">
                <a:solidFill>
                  <a:srgbClr val="FFFFFF"/>
                </a:solidFill>
              </a:defRPr>
            </a:lvl3pPr>
            <a:lvl4pPr lvl="3" algn="ctr">
              <a:lnSpc>
                <a:spcPct val="100000"/>
              </a:lnSpc>
              <a:spcBef>
                <a:spcPts val="0"/>
              </a:spcBef>
              <a:spcAft>
                <a:spcPts val="0"/>
              </a:spcAft>
              <a:buClr>
                <a:srgbClr val="FFFFFF"/>
              </a:buClr>
              <a:buSzPct val="100000"/>
              <a:buNone/>
              <a:defRPr b="1" sz="4000">
                <a:solidFill>
                  <a:srgbClr val="FFFFFF"/>
                </a:solidFill>
              </a:defRPr>
            </a:lvl4pPr>
            <a:lvl5pPr lvl="4" algn="ctr">
              <a:lnSpc>
                <a:spcPct val="100000"/>
              </a:lnSpc>
              <a:spcBef>
                <a:spcPts val="0"/>
              </a:spcBef>
              <a:spcAft>
                <a:spcPts val="0"/>
              </a:spcAft>
              <a:buClr>
                <a:srgbClr val="FFFFFF"/>
              </a:buClr>
              <a:buSzPct val="100000"/>
              <a:buNone/>
              <a:defRPr b="1" sz="4000">
                <a:solidFill>
                  <a:srgbClr val="FFFFFF"/>
                </a:solidFill>
              </a:defRPr>
            </a:lvl5pPr>
            <a:lvl6pPr lvl="5" algn="ctr">
              <a:lnSpc>
                <a:spcPct val="100000"/>
              </a:lnSpc>
              <a:spcBef>
                <a:spcPts val="0"/>
              </a:spcBef>
              <a:spcAft>
                <a:spcPts val="0"/>
              </a:spcAft>
              <a:buClr>
                <a:srgbClr val="FFFFFF"/>
              </a:buClr>
              <a:buSzPct val="100000"/>
              <a:buNone/>
              <a:defRPr b="1" sz="4000">
                <a:solidFill>
                  <a:srgbClr val="FFFFFF"/>
                </a:solidFill>
              </a:defRPr>
            </a:lvl6pPr>
            <a:lvl7pPr lvl="6" algn="ctr">
              <a:lnSpc>
                <a:spcPct val="100000"/>
              </a:lnSpc>
              <a:spcBef>
                <a:spcPts val="0"/>
              </a:spcBef>
              <a:spcAft>
                <a:spcPts val="0"/>
              </a:spcAft>
              <a:buClr>
                <a:srgbClr val="FFFFFF"/>
              </a:buClr>
              <a:buSzPct val="100000"/>
              <a:buNone/>
              <a:defRPr b="1" sz="4000">
                <a:solidFill>
                  <a:srgbClr val="FFFFFF"/>
                </a:solidFill>
              </a:defRPr>
            </a:lvl7pPr>
            <a:lvl8pPr lvl="7" algn="ctr">
              <a:lnSpc>
                <a:spcPct val="100000"/>
              </a:lnSpc>
              <a:spcBef>
                <a:spcPts val="0"/>
              </a:spcBef>
              <a:spcAft>
                <a:spcPts val="0"/>
              </a:spcAft>
              <a:buClr>
                <a:srgbClr val="FFFFFF"/>
              </a:buClr>
              <a:buSzPct val="100000"/>
              <a:buNone/>
              <a:defRPr b="1" sz="4000">
                <a:solidFill>
                  <a:srgbClr val="FFFFFF"/>
                </a:solidFill>
              </a:defRPr>
            </a:lvl8pPr>
            <a:lvl9pPr lvl="8" algn="ctr">
              <a:lnSpc>
                <a:spcPct val="100000"/>
              </a:lnSpc>
              <a:spcBef>
                <a:spcPts val="0"/>
              </a:spcBef>
              <a:spcAft>
                <a:spcPts val="0"/>
              </a:spcAft>
              <a:buClr>
                <a:srgbClr val="FFFFFF"/>
              </a:buClr>
              <a:buSzPct val="100000"/>
              <a:buNone/>
              <a:defRPr b="1" sz="4000">
                <a:solidFill>
                  <a:srgbClr val="FFFFFF"/>
                </a:solidFill>
              </a:defRPr>
            </a:lvl9pPr>
          </a:lstStyle>
          <a:p/>
        </p:txBody>
      </p:sp>
      <p:sp>
        <p:nvSpPr>
          <p:cNvPr id="83" name="Shape 83"/>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3.png"/><Relationship Id="rId4" Type="http://schemas.openxmlformats.org/officeDocument/2006/relationships/image" Target="../media/image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3.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9.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0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png"/><Relationship Id="rId4" Type="http://schemas.openxmlformats.org/officeDocument/2006/relationships/image" Target="../media/image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2.png"/><Relationship Id="rId4" Type="http://schemas.openxmlformats.org/officeDocument/2006/relationships/image" Target="../media/image08.png"/><Relationship Id="rId5" Type="http://schemas.openxmlformats.org/officeDocument/2006/relationships/image" Target="../media/image01.png"/><Relationship Id="rId6" Type="http://schemas.openxmlformats.org/officeDocument/2006/relationships/image" Target="../media/image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04.gif"/><Relationship Id="rId6" Type="http://schemas.openxmlformats.org/officeDocument/2006/relationships/image" Target="../media/image0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ctrTitle"/>
          </p:nvPr>
        </p:nvSpPr>
        <p:spPr>
          <a:xfrm>
            <a:off x="616975" y="573925"/>
            <a:ext cx="7801500" cy="1735800"/>
          </a:xfrm>
          <a:prstGeom prst="rect">
            <a:avLst/>
          </a:prstGeom>
        </p:spPr>
        <p:txBody>
          <a:bodyPr anchorCtr="0" anchor="b" bIns="91425" lIns="91425" rIns="91425" tIns="91425">
            <a:noAutofit/>
          </a:bodyPr>
          <a:lstStyle/>
          <a:p>
            <a:pPr lvl="0">
              <a:spcBef>
                <a:spcPts val="0"/>
              </a:spcBef>
              <a:buNone/>
            </a:pPr>
            <a:r>
              <a:rPr lang="en"/>
              <a:t>Virginia Presidential Election </a:t>
            </a:r>
            <a:r>
              <a:rPr lang="en"/>
              <a:t>Prediction</a:t>
            </a:r>
          </a:p>
        </p:txBody>
      </p:sp>
      <p:sp>
        <p:nvSpPr>
          <p:cNvPr id="89" name="Shape 89"/>
          <p:cNvSpPr txBox="1"/>
          <p:nvPr>
            <p:ph idx="1" type="subTitle"/>
          </p:nvPr>
        </p:nvSpPr>
        <p:spPr>
          <a:xfrm>
            <a:off x="671250" y="2954925"/>
            <a:ext cx="7801500" cy="1012500"/>
          </a:xfrm>
          <a:prstGeom prst="rect">
            <a:avLst/>
          </a:prstGeom>
        </p:spPr>
        <p:txBody>
          <a:bodyPr anchorCtr="0" anchor="t" bIns="91425" lIns="91425" rIns="91425" tIns="91425">
            <a:noAutofit/>
          </a:bodyPr>
          <a:lstStyle/>
          <a:p>
            <a:pPr lvl="0" rtl="0">
              <a:spcBef>
                <a:spcPts val="0"/>
              </a:spcBef>
              <a:buNone/>
            </a:pPr>
            <a:r>
              <a:rPr lang="en"/>
              <a:t>Thomas Borklund</a:t>
            </a:r>
          </a:p>
          <a:p>
            <a:pPr lvl="0" rtl="0">
              <a:spcBef>
                <a:spcPts val="0"/>
              </a:spcBef>
              <a:buNone/>
            </a:pPr>
            <a:r>
              <a:rPr lang="en"/>
              <a:t>Michael McDonald</a:t>
            </a:r>
          </a:p>
          <a:p>
            <a:pPr lvl="0" rtl="0">
              <a:spcBef>
                <a:spcPts val="0"/>
              </a:spcBef>
              <a:buNone/>
            </a:pPr>
            <a:r>
              <a:rPr lang="en"/>
              <a:t>Jorge Suárez-Marill</a:t>
            </a:r>
          </a:p>
          <a:p>
            <a:pPr lvl="0" rtl="0">
              <a:spcBef>
                <a:spcPts val="0"/>
              </a:spcBef>
              <a:buNone/>
            </a:pPr>
            <a:r>
              <a:rPr lang="en"/>
              <a:t>Chaoran Wang</a:t>
            </a:r>
          </a:p>
          <a:p>
            <a:pPr lvl="0">
              <a:spcBef>
                <a:spcPts val="0"/>
              </a:spcBef>
              <a:buNone/>
            </a:pPr>
            <a:r>
              <a:rPr lang="en"/>
              <a:t>Yang Xu</a:t>
            </a:r>
          </a:p>
        </p:txBody>
      </p:sp>
      <p:sp>
        <p:nvSpPr>
          <p:cNvPr id="90" name="Shape 90"/>
          <p:cNvSpPr txBox="1"/>
          <p:nvPr/>
        </p:nvSpPr>
        <p:spPr>
          <a:xfrm>
            <a:off x="2257350" y="2225700"/>
            <a:ext cx="4629300" cy="540000"/>
          </a:xfrm>
          <a:prstGeom prst="rect">
            <a:avLst/>
          </a:prstGeom>
          <a:noFill/>
          <a:ln>
            <a:noFill/>
          </a:ln>
        </p:spPr>
        <p:txBody>
          <a:bodyPr anchorCtr="0" anchor="t" bIns="91425" lIns="91425" rIns="91425" tIns="91425">
            <a:noAutofit/>
          </a:bodyPr>
          <a:lstStyle/>
          <a:p>
            <a:pPr lvl="0" rtl="0" algn="ctr">
              <a:spcBef>
                <a:spcPts val="0"/>
              </a:spcBef>
              <a:buNone/>
            </a:pPr>
            <a:r>
              <a:rPr lang="en" sz="3000">
                <a:solidFill>
                  <a:schemeClr val="dk1"/>
                </a:solidFill>
                <a:latin typeface="Oswald"/>
                <a:ea typeface="Oswald"/>
                <a:cs typeface="Oswald"/>
                <a:sym typeface="Oswald"/>
              </a:rPr>
              <a:t>Virginia 2 Good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pic>
        <p:nvPicPr>
          <p:cNvPr descr="https://cdn.static-economist.com/sites/default/files/images/2016/05/blogs/prospero/20160514_bkp509_0.jpg" id="171" name="Shape 171"/>
          <p:cNvPicPr preferRelativeResize="0"/>
          <p:nvPr/>
        </p:nvPicPr>
        <p:blipFill>
          <a:blip r:embed="rId3">
            <a:alphaModFix/>
          </a:blip>
          <a:stretch>
            <a:fillRect/>
          </a:stretch>
        </p:blipFill>
        <p:spPr>
          <a:xfrm>
            <a:off x="4754749" y="2252826"/>
            <a:ext cx="4025524" cy="2266450"/>
          </a:xfrm>
          <a:prstGeom prst="rect">
            <a:avLst/>
          </a:prstGeom>
          <a:noFill/>
          <a:ln>
            <a:noFill/>
          </a:ln>
        </p:spPr>
      </p:pic>
      <p:sp>
        <p:nvSpPr>
          <p:cNvPr id="172" name="Shape 172"/>
          <p:cNvSpPr txBox="1"/>
          <p:nvPr>
            <p:ph idx="1" type="body"/>
          </p:nvPr>
        </p:nvSpPr>
        <p:spPr>
          <a:xfrm>
            <a:off x="311700" y="1283250"/>
            <a:ext cx="5455200" cy="2577000"/>
          </a:xfrm>
          <a:prstGeom prst="rect">
            <a:avLst/>
          </a:prstGeom>
        </p:spPr>
        <p:txBody>
          <a:bodyPr anchorCtr="0" anchor="t" bIns="91425" lIns="91425" rIns="91425" tIns="91425">
            <a:noAutofit/>
          </a:bodyPr>
          <a:lstStyle/>
          <a:p>
            <a:pPr indent="-355600" lvl="0" marL="457200" rtl="0">
              <a:lnSpc>
                <a:spcPct val="150000"/>
              </a:lnSpc>
              <a:spcBef>
                <a:spcPts val="0"/>
              </a:spcBef>
              <a:buClr>
                <a:schemeClr val="accent3"/>
              </a:buClr>
              <a:buSzPct val="100000"/>
              <a:buChar char="➢"/>
            </a:pPr>
            <a:r>
              <a:rPr lang="en" sz="2000">
                <a:solidFill>
                  <a:schemeClr val="accent3"/>
                </a:solidFill>
              </a:rPr>
              <a:t>Two leverage points</a:t>
            </a:r>
          </a:p>
          <a:p>
            <a:pPr indent="-355600" lvl="0" marL="457200" rtl="0">
              <a:lnSpc>
                <a:spcPct val="150000"/>
              </a:lnSpc>
              <a:spcBef>
                <a:spcPts val="0"/>
              </a:spcBef>
              <a:buClr>
                <a:schemeClr val="accent3"/>
              </a:buClr>
              <a:buSzPct val="100000"/>
              <a:buChar char="➢"/>
            </a:pPr>
            <a:r>
              <a:rPr lang="en" sz="2000">
                <a:solidFill>
                  <a:schemeClr val="accent3"/>
                </a:solidFill>
              </a:rPr>
              <a:t>Data are not exactly from 2008 or 2016</a:t>
            </a:r>
          </a:p>
          <a:p>
            <a:pPr indent="-355600" lvl="0" marL="457200">
              <a:lnSpc>
                <a:spcPct val="150000"/>
              </a:lnSpc>
              <a:spcBef>
                <a:spcPts val="0"/>
              </a:spcBef>
              <a:buClr>
                <a:schemeClr val="accent3"/>
              </a:buClr>
              <a:buSzPct val="100000"/>
              <a:buChar char="➢"/>
            </a:pPr>
            <a:r>
              <a:rPr lang="en" sz="2000">
                <a:solidFill>
                  <a:schemeClr val="accent3"/>
                </a:solidFill>
              </a:rPr>
              <a:t>M-F Ratio: greater influence？</a:t>
            </a:r>
          </a:p>
        </p:txBody>
      </p:sp>
      <p:sp>
        <p:nvSpPr>
          <p:cNvPr id="173" name="Shape 173"/>
          <p:cNvSpPr txBox="1"/>
          <p:nvPr>
            <p:ph type="title"/>
          </p:nvPr>
        </p:nvSpPr>
        <p:spPr>
          <a:xfrm>
            <a:off x="311700" y="445025"/>
            <a:ext cx="8520600" cy="572700"/>
          </a:xfrm>
          <a:prstGeom prst="rect">
            <a:avLst/>
          </a:prstGeom>
        </p:spPr>
        <p:txBody>
          <a:bodyPr anchorCtr="0" anchor="b" bIns="91425" lIns="91425" rIns="91425" tIns="91425">
            <a:noAutofit/>
          </a:bodyPr>
          <a:lstStyle/>
          <a:p>
            <a:pPr lvl="0" rtl="0">
              <a:spcBef>
                <a:spcPts val="0"/>
              </a:spcBef>
              <a:buNone/>
            </a:pPr>
            <a:r>
              <a:rPr lang="en"/>
              <a:t>Potential Problems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pic>
        <p:nvPicPr>
          <p:cNvPr id="178" name="Shape 178"/>
          <p:cNvPicPr preferRelativeResize="0"/>
          <p:nvPr/>
        </p:nvPicPr>
        <p:blipFill rotWithShape="1">
          <a:blip r:embed="rId3">
            <a:alphaModFix/>
          </a:blip>
          <a:srcRect b="0" l="21908" r="21914" t="0"/>
          <a:stretch/>
        </p:blipFill>
        <p:spPr>
          <a:xfrm>
            <a:off x="5574700" y="503800"/>
            <a:ext cx="3111724" cy="4135900"/>
          </a:xfrm>
          <a:prstGeom prst="rect">
            <a:avLst/>
          </a:prstGeom>
          <a:noFill/>
          <a:ln>
            <a:noFill/>
          </a:ln>
        </p:spPr>
      </p:pic>
      <p:sp>
        <p:nvSpPr>
          <p:cNvPr id="179" name="Shape 179"/>
          <p:cNvSpPr txBox="1"/>
          <p:nvPr>
            <p:ph type="title"/>
          </p:nvPr>
        </p:nvSpPr>
        <p:spPr>
          <a:xfrm>
            <a:off x="260875" y="370125"/>
            <a:ext cx="4813500" cy="950100"/>
          </a:xfrm>
          <a:prstGeom prst="rect">
            <a:avLst/>
          </a:prstGeom>
        </p:spPr>
        <p:txBody>
          <a:bodyPr anchorCtr="0" anchor="b" bIns="91425" lIns="91425" rIns="91425" tIns="91425">
            <a:noAutofit/>
          </a:bodyPr>
          <a:lstStyle/>
          <a:p>
            <a:pPr lvl="0" rtl="0">
              <a:spcBef>
                <a:spcPts val="0"/>
              </a:spcBef>
              <a:buNone/>
            </a:pPr>
            <a:r>
              <a:rPr lang="en"/>
              <a:t>Prediction 1</a:t>
            </a:r>
          </a:p>
        </p:txBody>
      </p:sp>
      <p:sp>
        <p:nvSpPr>
          <p:cNvPr id="180" name="Shape 180"/>
          <p:cNvSpPr txBox="1"/>
          <p:nvPr>
            <p:ph idx="1" type="body"/>
          </p:nvPr>
        </p:nvSpPr>
        <p:spPr>
          <a:xfrm>
            <a:off x="520575" y="1702551"/>
            <a:ext cx="4813500" cy="2577000"/>
          </a:xfrm>
          <a:prstGeom prst="rect">
            <a:avLst/>
          </a:prstGeom>
        </p:spPr>
        <p:txBody>
          <a:bodyPr anchorCtr="0" anchor="t" bIns="91425" lIns="91425" rIns="91425" tIns="91425">
            <a:noAutofit/>
          </a:bodyPr>
          <a:lstStyle/>
          <a:p>
            <a:pPr lvl="0">
              <a:spcBef>
                <a:spcPts val="0"/>
              </a:spcBef>
              <a:buNone/>
            </a:pPr>
            <a:r>
              <a:rPr lang="en" sz="2400">
                <a:solidFill>
                  <a:schemeClr val="accent3"/>
                </a:solidFill>
                <a:latin typeface="Ubuntu"/>
                <a:ea typeface="Ubuntu"/>
                <a:cs typeface="Ubuntu"/>
                <a:sym typeface="Ubuntu"/>
              </a:rPr>
              <a:t>Hillary Clinton: 59%</a:t>
            </a:r>
          </a:p>
          <a:p>
            <a:pPr lvl="0">
              <a:spcBef>
                <a:spcPts val="0"/>
              </a:spcBef>
              <a:buNone/>
            </a:pPr>
            <a:r>
              <a:rPr lang="en" sz="2400">
                <a:solidFill>
                  <a:schemeClr val="accent3"/>
                </a:solidFill>
                <a:latin typeface="Ubuntu"/>
                <a:ea typeface="Ubuntu"/>
                <a:cs typeface="Ubuntu"/>
                <a:sym typeface="Ubuntu"/>
              </a:rPr>
              <a:t>Donald Trump: 39.04%</a:t>
            </a:r>
          </a:p>
          <a:p>
            <a:pPr lvl="0">
              <a:spcBef>
                <a:spcPts val="0"/>
              </a:spcBef>
              <a:buNone/>
            </a:pPr>
            <a:r>
              <a:rPr lang="en" sz="2400">
                <a:solidFill>
                  <a:schemeClr val="accent3"/>
                </a:solidFill>
                <a:latin typeface="Ubuntu"/>
                <a:ea typeface="Ubuntu"/>
                <a:cs typeface="Ubuntu"/>
                <a:sym typeface="Ubuntu"/>
              </a:rPr>
              <a:t>Others: 1.96%</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Methods</a:t>
            </a:r>
          </a:p>
        </p:txBody>
      </p:sp>
      <p:sp>
        <p:nvSpPr>
          <p:cNvPr id="186" name="Shape 186"/>
          <p:cNvSpPr txBox="1"/>
          <p:nvPr>
            <p:ph idx="1" type="body"/>
          </p:nvPr>
        </p:nvSpPr>
        <p:spPr>
          <a:xfrm>
            <a:off x="4514700" y="1163100"/>
            <a:ext cx="3422700" cy="1109700"/>
          </a:xfrm>
          <a:prstGeom prst="rect">
            <a:avLst/>
          </a:prstGeom>
        </p:spPr>
        <p:txBody>
          <a:bodyPr anchorCtr="0" anchor="t" bIns="91425" lIns="91425" rIns="91425" tIns="91425">
            <a:noAutofit/>
          </a:bodyPr>
          <a:lstStyle/>
          <a:p>
            <a:pPr indent="-228600" lvl="0" marL="457200" rtl="0">
              <a:lnSpc>
                <a:spcPct val="200000"/>
              </a:lnSpc>
              <a:spcBef>
                <a:spcPts val="0"/>
              </a:spcBef>
            </a:pPr>
            <a:r>
              <a:rPr lang="en"/>
              <a:t>Using 2008 results</a:t>
            </a:r>
          </a:p>
          <a:p>
            <a:pPr indent="-342900" lvl="1" marL="914400" rtl="0">
              <a:lnSpc>
                <a:spcPct val="200000"/>
              </a:lnSpc>
              <a:spcBef>
                <a:spcPts val="0"/>
              </a:spcBef>
              <a:buSzPct val="100000"/>
            </a:pPr>
            <a:r>
              <a:rPr lang="en" sz="1800"/>
              <a:t>MLR</a:t>
            </a:r>
          </a:p>
          <a:p>
            <a:pPr lvl="0" rtl="0">
              <a:spcBef>
                <a:spcPts val="0"/>
              </a:spcBef>
              <a:buNone/>
            </a:pPr>
            <a:r>
              <a:t/>
            </a:r>
            <a:endParaRPr/>
          </a:p>
        </p:txBody>
      </p:sp>
      <p:pic>
        <p:nvPicPr>
          <p:cNvPr id="187" name="Shape 187"/>
          <p:cNvPicPr preferRelativeResize="0"/>
          <p:nvPr/>
        </p:nvPicPr>
        <p:blipFill>
          <a:blip r:embed="rId3">
            <a:alphaModFix/>
          </a:blip>
          <a:stretch>
            <a:fillRect/>
          </a:stretch>
        </p:blipFill>
        <p:spPr>
          <a:xfrm>
            <a:off x="583825" y="2878675"/>
            <a:ext cx="3737075" cy="1887725"/>
          </a:xfrm>
          <a:prstGeom prst="rect">
            <a:avLst/>
          </a:prstGeom>
          <a:noFill/>
          <a:ln>
            <a:noFill/>
          </a:ln>
        </p:spPr>
      </p:pic>
      <p:pic>
        <p:nvPicPr>
          <p:cNvPr id="188" name="Shape 188"/>
          <p:cNvPicPr preferRelativeResize="0"/>
          <p:nvPr/>
        </p:nvPicPr>
        <p:blipFill rotWithShape="1">
          <a:blip r:embed="rId4">
            <a:alphaModFix/>
          </a:blip>
          <a:srcRect b="49961" l="12852" r="46278" t="21425"/>
          <a:stretch/>
        </p:blipFill>
        <p:spPr>
          <a:xfrm>
            <a:off x="583825" y="1250450"/>
            <a:ext cx="3737076" cy="1471699"/>
          </a:xfrm>
          <a:prstGeom prst="rect">
            <a:avLst/>
          </a:prstGeom>
          <a:noFill/>
          <a:ln>
            <a:noFill/>
          </a:ln>
        </p:spPr>
      </p:pic>
      <p:sp>
        <p:nvSpPr>
          <p:cNvPr id="189" name="Shape 189"/>
          <p:cNvSpPr txBox="1"/>
          <p:nvPr/>
        </p:nvSpPr>
        <p:spPr>
          <a:xfrm>
            <a:off x="4514700" y="2722150"/>
            <a:ext cx="4629300" cy="2129100"/>
          </a:xfrm>
          <a:prstGeom prst="rect">
            <a:avLst/>
          </a:prstGeom>
          <a:noFill/>
          <a:ln>
            <a:noFill/>
          </a:ln>
        </p:spPr>
        <p:txBody>
          <a:bodyPr anchorCtr="0" anchor="t" bIns="91425" lIns="91425" rIns="91425" tIns="91425">
            <a:noAutofit/>
          </a:bodyPr>
          <a:lstStyle/>
          <a:p>
            <a:pPr indent="-381000" lvl="0" marL="457200" rtl="0">
              <a:lnSpc>
                <a:spcPct val="200000"/>
              </a:lnSpc>
              <a:spcBef>
                <a:spcPts val="0"/>
              </a:spcBef>
              <a:spcAft>
                <a:spcPts val="1600"/>
              </a:spcAft>
              <a:buClr>
                <a:schemeClr val="accent3"/>
              </a:buClr>
              <a:buSzPct val="100000"/>
              <a:buFont typeface="Average"/>
            </a:pPr>
            <a:r>
              <a:rPr b="1" lang="en" sz="2400">
                <a:solidFill>
                  <a:schemeClr val="accent3"/>
                </a:solidFill>
                <a:latin typeface="Average"/>
                <a:ea typeface="Average"/>
                <a:cs typeface="Average"/>
                <a:sym typeface="Average"/>
              </a:rPr>
              <a:t>Using Polls</a:t>
            </a:r>
          </a:p>
          <a:p>
            <a:pPr indent="-381000" lvl="1" marL="914400" rtl="0">
              <a:lnSpc>
                <a:spcPct val="115000"/>
              </a:lnSpc>
              <a:spcBef>
                <a:spcPts val="0"/>
              </a:spcBef>
              <a:spcAft>
                <a:spcPts val="1600"/>
              </a:spcAft>
              <a:buClr>
                <a:schemeClr val="accent3"/>
              </a:buClr>
              <a:buSzPct val="100000"/>
              <a:buFont typeface="Average"/>
            </a:pPr>
            <a:r>
              <a:rPr b="1" lang="en" sz="2400">
                <a:solidFill>
                  <a:schemeClr val="accent3"/>
                </a:solidFill>
                <a:latin typeface="Average"/>
                <a:ea typeface="Average"/>
                <a:cs typeface="Average"/>
                <a:sym typeface="Average"/>
              </a:rPr>
              <a:t>Simple Linear regression</a:t>
            </a:r>
          </a:p>
          <a:p>
            <a:pPr indent="-381000" lvl="1" marL="914400" rtl="0">
              <a:lnSpc>
                <a:spcPct val="115000"/>
              </a:lnSpc>
              <a:spcBef>
                <a:spcPts val="0"/>
              </a:spcBef>
              <a:spcAft>
                <a:spcPts val="1600"/>
              </a:spcAft>
              <a:buClr>
                <a:schemeClr val="accent3"/>
              </a:buClr>
              <a:buSzPct val="100000"/>
              <a:buFont typeface="Average"/>
            </a:pPr>
            <a:r>
              <a:rPr b="1" lang="en" sz="2400">
                <a:solidFill>
                  <a:schemeClr val="accent3"/>
                </a:solidFill>
                <a:latin typeface="Average"/>
                <a:ea typeface="Average"/>
                <a:cs typeface="Average"/>
                <a:sym typeface="Average"/>
              </a:rPr>
              <a:t>Logistic regression</a:t>
            </a:r>
          </a:p>
          <a:p>
            <a:pPr indent="-381000" lvl="1" marL="914400" rtl="0">
              <a:lnSpc>
                <a:spcPct val="115000"/>
              </a:lnSpc>
              <a:spcBef>
                <a:spcPts val="0"/>
              </a:spcBef>
              <a:spcAft>
                <a:spcPts val="1600"/>
              </a:spcAft>
              <a:buClr>
                <a:schemeClr val="accent3"/>
              </a:buClr>
              <a:buSzPct val="100000"/>
              <a:buFont typeface="Average"/>
            </a:pPr>
            <a:r>
              <a:rPr b="1" lang="en" sz="2400">
                <a:solidFill>
                  <a:schemeClr val="accent3"/>
                </a:solidFill>
                <a:latin typeface="Average"/>
                <a:ea typeface="Average"/>
                <a:cs typeface="Average"/>
                <a:sym typeface="Average"/>
              </a:rPr>
              <a:t>LOESS regression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304475" y="307825"/>
            <a:ext cx="4779300" cy="1418100"/>
          </a:xfrm>
          <a:prstGeom prst="rect">
            <a:avLst/>
          </a:prstGeom>
        </p:spPr>
        <p:txBody>
          <a:bodyPr anchorCtr="0" anchor="t" bIns="91425" lIns="91425" rIns="91425" tIns="91425">
            <a:noAutofit/>
          </a:bodyPr>
          <a:lstStyle/>
          <a:p>
            <a:pPr lvl="0">
              <a:spcBef>
                <a:spcPts val="0"/>
              </a:spcBef>
              <a:buNone/>
            </a:pPr>
            <a:r>
              <a:rPr lang="en"/>
              <a:t>Simple Linear Regression</a:t>
            </a:r>
          </a:p>
        </p:txBody>
      </p:sp>
      <p:sp>
        <p:nvSpPr>
          <p:cNvPr id="195" name="Shape 195"/>
          <p:cNvSpPr txBox="1"/>
          <p:nvPr>
            <p:ph idx="1" type="body"/>
          </p:nvPr>
        </p:nvSpPr>
        <p:spPr>
          <a:xfrm>
            <a:off x="265700" y="1249725"/>
            <a:ext cx="4779300" cy="3013800"/>
          </a:xfrm>
          <a:prstGeom prst="rect">
            <a:avLst/>
          </a:prstGeom>
        </p:spPr>
        <p:txBody>
          <a:bodyPr anchorCtr="0" anchor="t" bIns="91425" lIns="91425" rIns="91425" tIns="91425">
            <a:noAutofit/>
          </a:bodyPr>
          <a:lstStyle/>
          <a:p>
            <a:pPr indent="-342900" lvl="0" marL="457200" rtl="0">
              <a:spcBef>
                <a:spcPts val="0"/>
              </a:spcBef>
              <a:buClr>
                <a:schemeClr val="accent3"/>
              </a:buClr>
              <a:buSzPct val="100000"/>
            </a:pPr>
            <a:r>
              <a:rPr lang="en" sz="1800">
                <a:solidFill>
                  <a:schemeClr val="accent3"/>
                </a:solidFill>
              </a:rPr>
              <a:t>Started with basic linear regression</a:t>
            </a:r>
          </a:p>
          <a:p>
            <a:pPr lvl="0">
              <a:spcBef>
                <a:spcPts val="0"/>
              </a:spcBef>
              <a:buNone/>
            </a:pPr>
            <a:r>
              <a:t/>
            </a:r>
            <a:endParaRPr/>
          </a:p>
        </p:txBody>
      </p:sp>
      <p:pic>
        <p:nvPicPr>
          <p:cNvPr id="196" name="Shape 196"/>
          <p:cNvPicPr preferRelativeResize="0"/>
          <p:nvPr/>
        </p:nvPicPr>
        <p:blipFill>
          <a:blip r:embed="rId3">
            <a:alphaModFix/>
          </a:blip>
          <a:stretch>
            <a:fillRect/>
          </a:stretch>
        </p:blipFill>
        <p:spPr>
          <a:xfrm>
            <a:off x="5897300" y="112224"/>
            <a:ext cx="2949449" cy="2416375"/>
          </a:xfrm>
          <a:prstGeom prst="rect">
            <a:avLst/>
          </a:prstGeom>
          <a:noFill/>
          <a:ln>
            <a:noFill/>
          </a:ln>
        </p:spPr>
      </p:pic>
      <p:pic>
        <p:nvPicPr>
          <p:cNvPr id="197" name="Shape 197"/>
          <p:cNvPicPr preferRelativeResize="0"/>
          <p:nvPr/>
        </p:nvPicPr>
        <p:blipFill>
          <a:blip r:embed="rId4">
            <a:alphaModFix/>
          </a:blip>
          <a:stretch>
            <a:fillRect/>
          </a:stretch>
        </p:blipFill>
        <p:spPr>
          <a:xfrm>
            <a:off x="5897300" y="2584700"/>
            <a:ext cx="2949449" cy="2502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3567525" y="143287"/>
            <a:ext cx="2645824" cy="2503600"/>
          </a:xfrm>
          <a:prstGeom prst="rect">
            <a:avLst/>
          </a:prstGeom>
          <a:noFill/>
          <a:ln>
            <a:noFill/>
          </a:ln>
        </p:spPr>
      </p:pic>
      <p:pic>
        <p:nvPicPr>
          <p:cNvPr id="203" name="Shape 203"/>
          <p:cNvPicPr preferRelativeResize="0"/>
          <p:nvPr/>
        </p:nvPicPr>
        <p:blipFill>
          <a:blip r:embed="rId4">
            <a:alphaModFix/>
          </a:blip>
          <a:stretch>
            <a:fillRect/>
          </a:stretch>
        </p:blipFill>
        <p:spPr>
          <a:xfrm>
            <a:off x="6384244" y="143287"/>
            <a:ext cx="2645824" cy="2503575"/>
          </a:xfrm>
          <a:prstGeom prst="rect">
            <a:avLst/>
          </a:prstGeom>
          <a:noFill/>
          <a:ln>
            <a:noFill/>
          </a:ln>
        </p:spPr>
      </p:pic>
      <p:pic>
        <p:nvPicPr>
          <p:cNvPr id="204" name="Shape 204"/>
          <p:cNvPicPr preferRelativeResize="0"/>
          <p:nvPr/>
        </p:nvPicPr>
        <p:blipFill>
          <a:blip r:embed="rId5">
            <a:alphaModFix/>
          </a:blip>
          <a:stretch>
            <a:fillRect/>
          </a:stretch>
        </p:blipFill>
        <p:spPr>
          <a:xfrm>
            <a:off x="3567525" y="2705275"/>
            <a:ext cx="2645824" cy="2386774"/>
          </a:xfrm>
          <a:prstGeom prst="rect">
            <a:avLst/>
          </a:prstGeom>
          <a:noFill/>
          <a:ln>
            <a:noFill/>
          </a:ln>
        </p:spPr>
      </p:pic>
      <p:pic>
        <p:nvPicPr>
          <p:cNvPr id="205" name="Shape 205"/>
          <p:cNvPicPr preferRelativeResize="0"/>
          <p:nvPr/>
        </p:nvPicPr>
        <p:blipFill>
          <a:blip r:embed="rId6">
            <a:alphaModFix/>
          </a:blip>
          <a:stretch>
            <a:fillRect/>
          </a:stretch>
        </p:blipFill>
        <p:spPr>
          <a:xfrm>
            <a:off x="6384249" y="2705275"/>
            <a:ext cx="2645824" cy="2386774"/>
          </a:xfrm>
          <a:prstGeom prst="rect">
            <a:avLst/>
          </a:prstGeom>
          <a:noFill/>
          <a:ln>
            <a:noFill/>
          </a:ln>
        </p:spPr>
      </p:pic>
      <p:sp>
        <p:nvSpPr>
          <p:cNvPr id="206" name="Shape 206"/>
          <p:cNvSpPr txBox="1"/>
          <p:nvPr/>
        </p:nvSpPr>
        <p:spPr>
          <a:xfrm>
            <a:off x="123450" y="860875"/>
            <a:ext cx="3189000" cy="2066100"/>
          </a:xfrm>
          <a:prstGeom prst="rect">
            <a:avLst/>
          </a:prstGeom>
          <a:noFill/>
          <a:ln>
            <a:noFill/>
          </a:ln>
        </p:spPr>
        <p:txBody>
          <a:bodyPr anchorCtr="0" anchor="t" bIns="91425" lIns="91425" rIns="91425" tIns="91425">
            <a:noAutofit/>
          </a:bodyPr>
          <a:lstStyle/>
          <a:p>
            <a:pPr indent="-342900" lvl="0" marL="457200" rtl="0">
              <a:spcBef>
                <a:spcPts val="0"/>
              </a:spcBef>
              <a:buClr>
                <a:schemeClr val="accent3"/>
              </a:buClr>
              <a:buSzPct val="100000"/>
              <a:buChar char="●"/>
            </a:pPr>
            <a:r>
              <a:rPr lang="en" sz="1800">
                <a:solidFill>
                  <a:schemeClr val="accent3"/>
                </a:solidFill>
              </a:rPr>
              <a:t>We could remove the outliers past 150 days, because these have little influence</a:t>
            </a:r>
          </a:p>
          <a:p>
            <a:pPr lvl="0" rtl="0">
              <a:spcBef>
                <a:spcPts val="0"/>
              </a:spcBef>
              <a:buNone/>
            </a:pPr>
            <a:r>
              <a:t/>
            </a:r>
            <a:endParaRPr sz="1800">
              <a:solidFill>
                <a:schemeClr val="accent3"/>
              </a:solidFill>
            </a:endParaRPr>
          </a:p>
          <a:p>
            <a:pPr indent="-342900" lvl="0" marL="457200" rtl="0">
              <a:spcBef>
                <a:spcPts val="0"/>
              </a:spcBef>
              <a:buClr>
                <a:schemeClr val="accent3"/>
              </a:buClr>
              <a:buSzPct val="100000"/>
              <a:buChar char="●"/>
            </a:pPr>
            <a:r>
              <a:rPr lang="en" sz="1800">
                <a:solidFill>
                  <a:schemeClr val="accent3"/>
                </a:solidFill>
              </a:rPr>
              <a:t>Linear model not Ideal for our purposes</a:t>
            </a:r>
          </a:p>
          <a:p>
            <a:pPr lvl="0" rtl="0">
              <a:spcBef>
                <a:spcPts val="0"/>
              </a:spcBef>
              <a:buNone/>
            </a:pPr>
            <a:r>
              <a:t/>
            </a:r>
            <a:endParaRPr sz="1800">
              <a:solidFill>
                <a:schemeClr val="accent3"/>
              </a:solidFill>
            </a:endParaRPr>
          </a:p>
          <a:p>
            <a:pPr indent="-342900" lvl="0" marL="457200" rtl="0">
              <a:spcBef>
                <a:spcPts val="0"/>
              </a:spcBef>
              <a:buClr>
                <a:schemeClr val="accent3"/>
              </a:buClr>
              <a:buSzPct val="100000"/>
              <a:buChar char="●"/>
            </a:pPr>
            <a:r>
              <a:rPr lang="en" sz="1800">
                <a:solidFill>
                  <a:schemeClr val="accent3"/>
                </a:solidFill>
              </a:rPr>
              <a:t>Trump: R^2 = 0.001893</a:t>
            </a:r>
          </a:p>
          <a:p>
            <a:pPr lvl="0" rtl="0">
              <a:spcBef>
                <a:spcPts val="0"/>
              </a:spcBef>
              <a:buNone/>
            </a:pPr>
            <a:r>
              <a:t/>
            </a:r>
            <a:endParaRPr sz="1800">
              <a:solidFill>
                <a:schemeClr val="accent3"/>
              </a:solidFill>
            </a:endParaRPr>
          </a:p>
          <a:p>
            <a:pPr indent="-342900" lvl="0" marL="457200" rtl="0">
              <a:spcBef>
                <a:spcPts val="0"/>
              </a:spcBef>
              <a:buClr>
                <a:schemeClr val="accent3"/>
              </a:buClr>
              <a:buSzPct val="100000"/>
              <a:buChar char="●"/>
            </a:pPr>
            <a:r>
              <a:rPr lang="en" sz="1800">
                <a:solidFill>
                  <a:schemeClr val="accent3"/>
                </a:solidFill>
              </a:rPr>
              <a:t>Clinton: R^2 = 0.01081</a:t>
            </a:r>
          </a:p>
        </p:txBody>
      </p:sp>
      <p:sp>
        <p:nvSpPr>
          <p:cNvPr id="207" name="Shape 207"/>
          <p:cNvSpPr txBox="1"/>
          <p:nvPr>
            <p:ph type="title"/>
          </p:nvPr>
        </p:nvSpPr>
        <p:spPr>
          <a:xfrm>
            <a:off x="273625" y="143300"/>
            <a:ext cx="2822100" cy="756000"/>
          </a:xfrm>
          <a:prstGeom prst="rect">
            <a:avLst/>
          </a:prstGeom>
        </p:spPr>
        <p:txBody>
          <a:bodyPr anchorCtr="0" anchor="t" bIns="91425" lIns="91425" rIns="91425" tIns="91425">
            <a:noAutofit/>
          </a:bodyPr>
          <a:lstStyle/>
          <a:p>
            <a:pPr lvl="0" rtl="0">
              <a:spcBef>
                <a:spcPts val="0"/>
              </a:spcBef>
              <a:buNone/>
            </a:pPr>
            <a:r>
              <a:rPr lang="en"/>
              <a:t>Residuals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265675" y="201650"/>
            <a:ext cx="2759100" cy="775800"/>
          </a:xfrm>
          <a:prstGeom prst="rect">
            <a:avLst/>
          </a:prstGeom>
        </p:spPr>
        <p:txBody>
          <a:bodyPr anchorCtr="0" anchor="t" bIns="91425" lIns="91425" rIns="91425" tIns="91425">
            <a:noAutofit/>
          </a:bodyPr>
          <a:lstStyle/>
          <a:p>
            <a:pPr lvl="0">
              <a:spcBef>
                <a:spcPts val="0"/>
              </a:spcBef>
              <a:buNone/>
            </a:pPr>
            <a:r>
              <a:rPr lang="en"/>
              <a:t>Outliers</a:t>
            </a:r>
          </a:p>
        </p:txBody>
      </p:sp>
      <p:pic>
        <p:nvPicPr>
          <p:cNvPr id="213" name="Shape 213"/>
          <p:cNvPicPr preferRelativeResize="0"/>
          <p:nvPr/>
        </p:nvPicPr>
        <p:blipFill>
          <a:blip r:embed="rId3">
            <a:alphaModFix/>
          </a:blip>
          <a:stretch>
            <a:fillRect/>
          </a:stretch>
        </p:blipFill>
        <p:spPr>
          <a:xfrm>
            <a:off x="3670400" y="2702825"/>
            <a:ext cx="2664499" cy="2396499"/>
          </a:xfrm>
          <a:prstGeom prst="rect">
            <a:avLst/>
          </a:prstGeom>
          <a:noFill/>
          <a:ln>
            <a:noFill/>
          </a:ln>
        </p:spPr>
      </p:pic>
      <p:pic>
        <p:nvPicPr>
          <p:cNvPr id="214" name="Shape 214"/>
          <p:cNvPicPr preferRelativeResize="0"/>
          <p:nvPr/>
        </p:nvPicPr>
        <p:blipFill>
          <a:blip r:embed="rId4">
            <a:alphaModFix/>
          </a:blip>
          <a:stretch>
            <a:fillRect/>
          </a:stretch>
        </p:blipFill>
        <p:spPr>
          <a:xfrm>
            <a:off x="6427275" y="2702825"/>
            <a:ext cx="2664499" cy="2396499"/>
          </a:xfrm>
          <a:prstGeom prst="rect">
            <a:avLst/>
          </a:prstGeom>
          <a:noFill/>
          <a:ln>
            <a:noFill/>
          </a:ln>
        </p:spPr>
      </p:pic>
      <p:sp>
        <p:nvSpPr>
          <p:cNvPr id="215" name="Shape 215"/>
          <p:cNvSpPr txBox="1"/>
          <p:nvPr/>
        </p:nvSpPr>
        <p:spPr>
          <a:xfrm>
            <a:off x="555500" y="1275600"/>
            <a:ext cx="5925300" cy="691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16" name="Shape 216"/>
          <p:cNvSpPr txBox="1"/>
          <p:nvPr/>
        </p:nvSpPr>
        <p:spPr>
          <a:xfrm>
            <a:off x="123450" y="1062525"/>
            <a:ext cx="3189000" cy="2357100"/>
          </a:xfrm>
          <a:prstGeom prst="rect">
            <a:avLst/>
          </a:prstGeom>
          <a:noFill/>
          <a:ln>
            <a:noFill/>
          </a:ln>
        </p:spPr>
        <p:txBody>
          <a:bodyPr anchorCtr="0" anchor="t" bIns="91425" lIns="91425" rIns="91425" tIns="91425">
            <a:noAutofit/>
          </a:bodyPr>
          <a:lstStyle/>
          <a:p>
            <a:pPr indent="-342900" lvl="0" marL="457200" rtl="0">
              <a:spcBef>
                <a:spcPts val="0"/>
              </a:spcBef>
              <a:buClr>
                <a:schemeClr val="accent3"/>
              </a:buClr>
              <a:buSzPct val="100000"/>
              <a:buChar char="●"/>
            </a:pPr>
            <a:r>
              <a:rPr lang="en" sz="1800">
                <a:solidFill>
                  <a:schemeClr val="accent3"/>
                </a:solidFill>
              </a:rPr>
              <a:t>“daysTill” is the days from the end of the poll until election day</a:t>
            </a:r>
          </a:p>
          <a:p>
            <a:pPr lvl="0" rtl="0">
              <a:spcBef>
                <a:spcPts val="0"/>
              </a:spcBef>
              <a:buNone/>
            </a:pPr>
            <a:r>
              <a:t/>
            </a:r>
            <a:endParaRPr sz="1800">
              <a:solidFill>
                <a:schemeClr val="accent3"/>
              </a:solidFill>
            </a:endParaRPr>
          </a:p>
          <a:p>
            <a:pPr indent="-342900" lvl="0" marL="457200" rtl="0">
              <a:spcBef>
                <a:spcPts val="0"/>
              </a:spcBef>
              <a:buClr>
                <a:schemeClr val="accent3"/>
              </a:buClr>
              <a:buSzPct val="100000"/>
              <a:buChar char="●"/>
            </a:pPr>
            <a:r>
              <a:rPr lang="en" sz="1800">
                <a:solidFill>
                  <a:schemeClr val="accent3"/>
                </a:solidFill>
              </a:rPr>
              <a:t>Most fall well below .05, strong outliers(such as top right) should be investigated</a:t>
            </a:r>
          </a:p>
          <a:p>
            <a:pPr lvl="0" rtl="0">
              <a:spcBef>
                <a:spcPts val="0"/>
              </a:spcBef>
              <a:buNone/>
            </a:pPr>
            <a:r>
              <a:t/>
            </a:r>
            <a:endParaRPr sz="1800">
              <a:solidFill>
                <a:schemeClr val="accent3"/>
              </a:solidFill>
            </a:endParaRPr>
          </a:p>
          <a:p>
            <a:pPr indent="-342900" lvl="0" marL="457200" rtl="0">
              <a:spcBef>
                <a:spcPts val="0"/>
              </a:spcBef>
              <a:buClr>
                <a:schemeClr val="accent3"/>
              </a:buClr>
              <a:buSzPct val="100000"/>
              <a:buChar char="●"/>
            </a:pPr>
            <a:r>
              <a:rPr lang="en" sz="1800">
                <a:solidFill>
                  <a:schemeClr val="accent3"/>
                </a:solidFill>
              </a:rPr>
              <a:t>These don’t ruin the model</a:t>
            </a:r>
          </a:p>
          <a:p>
            <a:pPr lvl="0" rtl="0">
              <a:spcBef>
                <a:spcPts val="0"/>
              </a:spcBef>
              <a:buNone/>
            </a:pPr>
            <a:r>
              <a:t/>
            </a:r>
            <a:endParaRPr sz="1800">
              <a:solidFill>
                <a:schemeClr val="accent3"/>
              </a:solidFill>
            </a:endParaRPr>
          </a:p>
          <a:p>
            <a:pPr indent="-342900" lvl="0" marL="457200" rtl="0">
              <a:spcBef>
                <a:spcPts val="0"/>
              </a:spcBef>
              <a:buClr>
                <a:schemeClr val="accent3"/>
              </a:buClr>
              <a:buSzPct val="100000"/>
              <a:buChar char="●"/>
            </a:pPr>
            <a:r>
              <a:rPr lang="en" sz="1800">
                <a:solidFill>
                  <a:schemeClr val="accent3"/>
                </a:solidFill>
              </a:rPr>
              <a:t>Trump hard to predict</a:t>
            </a:r>
          </a:p>
        </p:txBody>
      </p:sp>
      <p:pic>
        <p:nvPicPr>
          <p:cNvPr id="217" name="Shape 217"/>
          <p:cNvPicPr preferRelativeResize="0"/>
          <p:nvPr/>
        </p:nvPicPr>
        <p:blipFill>
          <a:blip r:embed="rId5">
            <a:alphaModFix/>
          </a:blip>
          <a:stretch>
            <a:fillRect/>
          </a:stretch>
        </p:blipFill>
        <p:spPr>
          <a:xfrm>
            <a:off x="3694450" y="76274"/>
            <a:ext cx="2616400" cy="2521249"/>
          </a:xfrm>
          <a:prstGeom prst="rect">
            <a:avLst/>
          </a:prstGeom>
          <a:noFill/>
          <a:ln>
            <a:noFill/>
          </a:ln>
        </p:spPr>
      </p:pic>
      <p:pic>
        <p:nvPicPr>
          <p:cNvPr id="218" name="Shape 218"/>
          <p:cNvPicPr preferRelativeResize="0"/>
          <p:nvPr/>
        </p:nvPicPr>
        <p:blipFill>
          <a:blip r:embed="rId6">
            <a:alphaModFix/>
          </a:blip>
          <a:stretch>
            <a:fillRect/>
          </a:stretch>
        </p:blipFill>
        <p:spPr>
          <a:xfrm>
            <a:off x="6427274" y="76269"/>
            <a:ext cx="2664499" cy="25212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Logistic Regression</a:t>
            </a:r>
          </a:p>
        </p:txBody>
      </p:sp>
      <p:sp>
        <p:nvSpPr>
          <p:cNvPr id="224" name="Shape 224"/>
          <p:cNvSpPr txBox="1"/>
          <p:nvPr/>
        </p:nvSpPr>
        <p:spPr>
          <a:xfrm>
            <a:off x="5611075" y="1097550"/>
            <a:ext cx="3109500" cy="1092300"/>
          </a:xfrm>
          <a:prstGeom prst="rect">
            <a:avLst/>
          </a:prstGeom>
          <a:noFill/>
          <a:ln>
            <a:noFill/>
          </a:ln>
        </p:spPr>
        <p:txBody>
          <a:bodyPr anchorCtr="0" anchor="t" bIns="91425" lIns="91425" rIns="91425" tIns="91425">
            <a:noAutofit/>
          </a:bodyPr>
          <a:lstStyle/>
          <a:p>
            <a:pPr lvl="0">
              <a:spcBef>
                <a:spcPts val="0"/>
              </a:spcBef>
              <a:buNone/>
            </a:pPr>
            <a:r>
              <a:rPr lang="en" sz="1800">
                <a:solidFill>
                  <a:schemeClr val="lt2"/>
                </a:solidFill>
              </a:rPr>
              <a:t>Logistic Regression Results</a:t>
            </a:r>
          </a:p>
        </p:txBody>
      </p:sp>
      <p:pic>
        <p:nvPicPr>
          <p:cNvPr id="225" name="Shape 225"/>
          <p:cNvPicPr preferRelativeResize="0"/>
          <p:nvPr/>
        </p:nvPicPr>
        <p:blipFill>
          <a:blip r:embed="rId3">
            <a:alphaModFix/>
          </a:blip>
          <a:stretch>
            <a:fillRect/>
          </a:stretch>
        </p:blipFill>
        <p:spPr>
          <a:xfrm>
            <a:off x="385125" y="1262525"/>
            <a:ext cx="5160425" cy="3239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Logistic Regression</a:t>
            </a:r>
          </a:p>
        </p:txBody>
      </p:sp>
      <p:sp>
        <p:nvSpPr>
          <p:cNvPr id="231" name="Shape 231"/>
          <p:cNvSpPr txBox="1"/>
          <p:nvPr>
            <p:ph idx="1" type="body"/>
          </p:nvPr>
        </p:nvSpPr>
        <p:spPr>
          <a:xfrm>
            <a:off x="311700" y="1152475"/>
            <a:ext cx="8408700" cy="3416400"/>
          </a:xfrm>
          <a:prstGeom prst="rect">
            <a:avLst/>
          </a:prstGeom>
        </p:spPr>
        <p:txBody>
          <a:bodyPr anchorCtr="0" anchor="t" bIns="91425" lIns="91425" rIns="91425" tIns="91425">
            <a:noAutofit/>
          </a:bodyPr>
          <a:lstStyle/>
          <a:p>
            <a:pPr lvl="0" rtl="0">
              <a:spcBef>
                <a:spcPts val="0"/>
              </a:spcBef>
              <a:buNone/>
            </a:pPr>
            <a:r>
              <a:rPr b="1" lang="en" sz="2400">
                <a:latin typeface="Arial"/>
                <a:ea typeface="Arial"/>
                <a:cs typeface="Arial"/>
                <a:sym typeface="Arial"/>
              </a:rPr>
              <a:t>Equation:</a:t>
            </a:r>
          </a:p>
          <a:p>
            <a:pPr lvl="0" rtl="0">
              <a:spcBef>
                <a:spcPts val="0"/>
              </a:spcBef>
              <a:buNone/>
            </a:pPr>
            <a:r>
              <a:rPr lang="en">
                <a:latin typeface="Arial"/>
                <a:ea typeface="Arial"/>
                <a:cs typeface="Arial"/>
                <a:sym typeface="Arial"/>
              </a:rPr>
              <a:t>f(x) = 3.89487 - 0.01050 * daysTill</a:t>
            </a:r>
          </a:p>
          <a:p>
            <a:pPr lvl="0" rtl="0">
              <a:spcBef>
                <a:spcPts val="0"/>
              </a:spcBef>
              <a:buNone/>
            </a:pPr>
            <a:r>
              <a:rPr b="1" lang="en" sz="2400">
                <a:latin typeface="Arial"/>
                <a:ea typeface="Arial"/>
                <a:cs typeface="Arial"/>
                <a:sym typeface="Arial"/>
              </a:rPr>
              <a:t>It is 25 times more likely that Clinton will win the election, no matter what day it is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Loess Regression</a:t>
            </a:r>
          </a:p>
        </p:txBody>
      </p:sp>
      <p:sp>
        <p:nvSpPr>
          <p:cNvPr id="237" name="Shape 23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42900" lvl="0" marL="457200" rtl="0">
              <a:lnSpc>
                <a:spcPct val="100000"/>
              </a:lnSpc>
              <a:spcBef>
                <a:spcPts val="0"/>
              </a:spcBef>
              <a:spcAft>
                <a:spcPts val="0"/>
              </a:spcAft>
              <a:buClr>
                <a:schemeClr val="accent3"/>
              </a:buClr>
              <a:buSzPct val="100000"/>
              <a:buFont typeface="Arial"/>
              <a:buChar char="●"/>
            </a:pPr>
            <a:r>
              <a:rPr lang="en">
                <a:latin typeface="Arial"/>
                <a:ea typeface="Arial"/>
                <a:cs typeface="Arial"/>
                <a:sym typeface="Arial"/>
              </a:rPr>
              <a:t>Local Polynomial Regression</a:t>
            </a:r>
          </a:p>
          <a:p>
            <a:pPr indent="-342900" lvl="0" marL="457200" rtl="0">
              <a:lnSpc>
                <a:spcPct val="100000"/>
              </a:lnSpc>
              <a:spcBef>
                <a:spcPts val="0"/>
              </a:spcBef>
              <a:spcAft>
                <a:spcPts val="0"/>
              </a:spcAft>
              <a:buClr>
                <a:schemeClr val="accent3"/>
              </a:buClr>
              <a:buSzPct val="100000"/>
              <a:buFont typeface="Arial"/>
              <a:buChar char="●"/>
            </a:pPr>
            <a:r>
              <a:rPr lang="en">
                <a:latin typeface="Arial"/>
                <a:ea typeface="Arial"/>
                <a:cs typeface="Arial"/>
                <a:sym typeface="Arial"/>
              </a:rPr>
              <a:t>Non-parametric technique</a:t>
            </a:r>
          </a:p>
          <a:p>
            <a:pPr indent="-342900" lvl="0" marL="457200" rtl="0">
              <a:lnSpc>
                <a:spcPct val="100000"/>
              </a:lnSpc>
              <a:spcBef>
                <a:spcPts val="0"/>
              </a:spcBef>
              <a:spcAft>
                <a:spcPts val="0"/>
              </a:spcAft>
              <a:buClr>
                <a:schemeClr val="accent3"/>
              </a:buClr>
              <a:buSzPct val="100000"/>
              <a:buFont typeface="Arial"/>
              <a:buChar char="●"/>
            </a:pPr>
            <a:r>
              <a:rPr lang="en">
                <a:latin typeface="Arial"/>
                <a:ea typeface="Arial"/>
                <a:cs typeface="Arial"/>
                <a:sym typeface="Arial"/>
              </a:rPr>
              <a:t>Relaxes linearity assumption in LR</a:t>
            </a:r>
          </a:p>
          <a:p>
            <a:pPr lvl="0" rtl="0">
              <a:lnSpc>
                <a:spcPct val="100000"/>
              </a:lnSpc>
              <a:spcBef>
                <a:spcPts val="0"/>
              </a:spcBef>
              <a:spcAft>
                <a:spcPts val="0"/>
              </a:spcAft>
              <a:buNone/>
            </a:pPr>
            <a:r>
              <a:t/>
            </a:r>
            <a:endParaRPr>
              <a:latin typeface="Arial"/>
              <a:ea typeface="Arial"/>
              <a:cs typeface="Arial"/>
              <a:sym typeface="Arial"/>
            </a:endParaRPr>
          </a:p>
          <a:p>
            <a:pPr lvl="0" rtl="0">
              <a:lnSpc>
                <a:spcPct val="100000"/>
              </a:lnSpc>
              <a:spcBef>
                <a:spcPts val="0"/>
              </a:spcBef>
              <a:spcAft>
                <a:spcPts val="0"/>
              </a:spcAft>
              <a:buNone/>
            </a:pPr>
            <a:r>
              <a:rPr lang="en">
                <a:latin typeface="Arial"/>
                <a:ea typeface="Arial"/>
                <a:cs typeface="Arial"/>
                <a:sym typeface="Arial"/>
              </a:rPr>
              <a:t>Assumptions</a:t>
            </a:r>
          </a:p>
          <a:p>
            <a:pPr indent="-342900" lvl="0" marL="457200" rtl="0">
              <a:lnSpc>
                <a:spcPct val="100000"/>
              </a:lnSpc>
              <a:spcBef>
                <a:spcPts val="0"/>
              </a:spcBef>
              <a:spcAft>
                <a:spcPts val="0"/>
              </a:spcAft>
              <a:buClr>
                <a:schemeClr val="accent3"/>
              </a:buClr>
              <a:buSzPct val="100000"/>
              <a:buFont typeface="Arial"/>
              <a:buChar char="●"/>
            </a:pPr>
            <a:r>
              <a:rPr lang="en">
                <a:latin typeface="Arial"/>
                <a:ea typeface="Arial"/>
                <a:cs typeface="Arial"/>
                <a:sym typeface="Arial"/>
              </a:rPr>
              <a:t>e ~ N(0, sigma^2)</a:t>
            </a:r>
          </a:p>
          <a:p>
            <a:pPr indent="-342900" lvl="0" marL="457200" rtl="0">
              <a:lnSpc>
                <a:spcPct val="100000"/>
              </a:lnSpc>
              <a:spcBef>
                <a:spcPts val="0"/>
              </a:spcBef>
              <a:spcAft>
                <a:spcPts val="0"/>
              </a:spcAft>
              <a:buClr>
                <a:schemeClr val="accent3"/>
              </a:buClr>
              <a:buSzPct val="100000"/>
              <a:buFont typeface="Arial"/>
              <a:buChar char="●"/>
            </a:pPr>
            <a:r>
              <a:rPr lang="en">
                <a:latin typeface="Arial"/>
                <a:ea typeface="Arial"/>
                <a:cs typeface="Arial"/>
                <a:sym typeface="Arial"/>
              </a:rPr>
              <a:t>X estimate by polynomial regression by nearby points</a:t>
            </a:r>
          </a:p>
          <a:p>
            <a:pPr indent="-342900" lvl="0" marL="457200" rtl="0">
              <a:lnSpc>
                <a:spcPct val="100000"/>
              </a:lnSpc>
              <a:spcBef>
                <a:spcPts val="0"/>
              </a:spcBef>
              <a:spcAft>
                <a:spcPts val="0"/>
              </a:spcAft>
              <a:buClr>
                <a:schemeClr val="accent3"/>
              </a:buClr>
              <a:buSzPct val="100000"/>
              <a:buFont typeface="Arial"/>
              <a:buChar char="●"/>
            </a:pPr>
            <a:r>
              <a:rPr lang="en">
                <a:latin typeface="Arial"/>
                <a:ea typeface="Arial"/>
                <a:cs typeface="Arial"/>
                <a:sym typeface="Arial"/>
              </a:rPr>
              <a:t>Window width, type of regression, weights affect bias and variance</a:t>
            </a:r>
          </a:p>
          <a:p>
            <a:pPr lvl="0" rtl="0">
              <a:lnSpc>
                <a:spcPct val="100000"/>
              </a:lnSpc>
              <a:spcBef>
                <a:spcPts val="0"/>
              </a:spcBef>
              <a:spcAft>
                <a:spcPts val="0"/>
              </a:spcAft>
              <a:buNone/>
            </a:pPr>
            <a:r>
              <a:t/>
            </a:r>
            <a:endParaRPr>
              <a:latin typeface="Arial"/>
              <a:ea typeface="Arial"/>
              <a:cs typeface="Arial"/>
              <a:sym typeface="Arial"/>
            </a:endParaRPr>
          </a:p>
          <a:p>
            <a:pPr lvl="0" rtl="0">
              <a:lnSpc>
                <a:spcPct val="100000"/>
              </a:lnSpc>
              <a:spcBef>
                <a:spcPts val="0"/>
              </a:spcBef>
              <a:spcAft>
                <a:spcPts val="0"/>
              </a:spcAft>
              <a:buNone/>
            </a:pPr>
            <a:r>
              <a:rPr lang="en">
                <a:latin typeface="Arial"/>
                <a:ea typeface="Arial"/>
                <a:cs typeface="Arial"/>
                <a:sym typeface="Arial"/>
              </a:rPr>
              <a:t>Interpretation</a:t>
            </a:r>
          </a:p>
          <a:p>
            <a:pPr indent="-342900" lvl="0" marL="457200">
              <a:lnSpc>
                <a:spcPct val="100000"/>
              </a:lnSpc>
              <a:spcBef>
                <a:spcPts val="0"/>
              </a:spcBef>
              <a:spcAft>
                <a:spcPts val="0"/>
              </a:spcAft>
              <a:buClr>
                <a:schemeClr val="accent3"/>
              </a:buClr>
              <a:buSzPct val="100000"/>
              <a:buFont typeface="Arial"/>
              <a:buChar char="●"/>
            </a:pPr>
            <a:r>
              <a:rPr lang="en">
                <a:latin typeface="Arial"/>
                <a:ea typeface="Arial"/>
                <a:cs typeface="Arial"/>
                <a:sym typeface="Arial"/>
              </a:rPr>
              <a:t>Not interested in parameters but in fit (R^2)</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pic>
        <p:nvPicPr>
          <p:cNvPr descr="Hillary Vote.jpeg" id="242" name="Shape 242"/>
          <p:cNvPicPr preferRelativeResize="0"/>
          <p:nvPr/>
        </p:nvPicPr>
        <p:blipFill rotWithShape="1">
          <a:blip r:embed="rId3">
            <a:alphaModFix/>
          </a:blip>
          <a:srcRect b="6970" l="0" r="0" t="6970"/>
          <a:stretch/>
        </p:blipFill>
        <p:spPr>
          <a:xfrm>
            <a:off x="5693524" y="307824"/>
            <a:ext cx="2949449" cy="2212028"/>
          </a:xfrm>
          <a:prstGeom prst="rect">
            <a:avLst/>
          </a:prstGeom>
          <a:noFill/>
          <a:ln>
            <a:noFill/>
          </a:ln>
        </p:spPr>
      </p:pic>
      <p:pic>
        <p:nvPicPr>
          <p:cNvPr descr="Trump Vote.jpeg" id="243" name="Shape 243"/>
          <p:cNvPicPr preferRelativeResize="0"/>
          <p:nvPr/>
        </p:nvPicPr>
        <p:blipFill rotWithShape="1">
          <a:blip r:embed="rId4">
            <a:alphaModFix/>
          </a:blip>
          <a:srcRect b="5277" l="0" r="0" t="5277"/>
          <a:stretch/>
        </p:blipFill>
        <p:spPr>
          <a:xfrm>
            <a:off x="5693524" y="2852275"/>
            <a:ext cx="2949446" cy="2212073"/>
          </a:xfrm>
          <a:prstGeom prst="rect">
            <a:avLst/>
          </a:prstGeom>
          <a:noFill/>
          <a:ln>
            <a:noFill/>
          </a:ln>
        </p:spPr>
      </p:pic>
      <p:sp>
        <p:nvSpPr>
          <p:cNvPr id="244" name="Shape 244"/>
          <p:cNvSpPr txBox="1"/>
          <p:nvPr>
            <p:ph type="title"/>
          </p:nvPr>
        </p:nvSpPr>
        <p:spPr>
          <a:xfrm>
            <a:off x="304475" y="307825"/>
            <a:ext cx="4779300" cy="1418100"/>
          </a:xfrm>
          <a:prstGeom prst="rect">
            <a:avLst/>
          </a:prstGeom>
        </p:spPr>
        <p:txBody>
          <a:bodyPr anchorCtr="0" anchor="t" bIns="91425" lIns="91425" rIns="91425" tIns="91425">
            <a:noAutofit/>
          </a:bodyPr>
          <a:lstStyle/>
          <a:p>
            <a:pPr lvl="0">
              <a:spcBef>
                <a:spcPts val="0"/>
              </a:spcBef>
              <a:buNone/>
            </a:pPr>
            <a:r>
              <a:rPr lang="en"/>
              <a:t>Loess Regression: Fit</a:t>
            </a:r>
          </a:p>
        </p:txBody>
      </p:sp>
      <p:sp>
        <p:nvSpPr>
          <p:cNvPr id="245" name="Shape 245"/>
          <p:cNvSpPr txBox="1"/>
          <p:nvPr>
            <p:ph idx="1" type="body"/>
          </p:nvPr>
        </p:nvSpPr>
        <p:spPr>
          <a:xfrm>
            <a:off x="304475" y="1479075"/>
            <a:ext cx="4779300" cy="3013800"/>
          </a:xfrm>
          <a:prstGeom prst="rect">
            <a:avLst/>
          </a:prstGeom>
        </p:spPr>
        <p:txBody>
          <a:bodyPr anchorCtr="0" anchor="t" bIns="91425" lIns="91425" rIns="91425" tIns="91425">
            <a:noAutofit/>
          </a:bodyPr>
          <a:lstStyle/>
          <a:p>
            <a:pPr indent="-342900" lvl="0" marL="457200" rtl="0">
              <a:lnSpc>
                <a:spcPct val="100000"/>
              </a:lnSpc>
              <a:spcBef>
                <a:spcPts val="0"/>
              </a:spcBef>
              <a:spcAft>
                <a:spcPts val="0"/>
              </a:spcAft>
              <a:buClr>
                <a:schemeClr val="accent3"/>
              </a:buClr>
              <a:buSzPct val="100000"/>
              <a:buFont typeface="Arial"/>
              <a:buChar char="●"/>
            </a:pPr>
            <a:r>
              <a:rPr lang="en" sz="1800">
                <a:solidFill>
                  <a:schemeClr val="accent3"/>
                </a:solidFill>
                <a:latin typeface="Arial"/>
                <a:ea typeface="Arial"/>
                <a:cs typeface="Arial"/>
                <a:sym typeface="Arial"/>
              </a:rPr>
              <a:t>Hillary Psuedo R^2: 0.9929</a:t>
            </a:r>
          </a:p>
          <a:p>
            <a:pPr indent="-342900" lvl="0" marL="457200" rtl="0">
              <a:spcBef>
                <a:spcPts val="0"/>
              </a:spcBef>
              <a:buClr>
                <a:schemeClr val="accent3"/>
              </a:buClr>
              <a:buSzPct val="112500"/>
              <a:buFont typeface="Arial"/>
              <a:buChar char="●"/>
            </a:pPr>
            <a:r>
              <a:rPr lang="en" sz="1600">
                <a:solidFill>
                  <a:schemeClr val="accent3"/>
                </a:solidFill>
              </a:rPr>
              <a:t>Clinton by 49.33%</a:t>
            </a:r>
          </a:p>
          <a:p>
            <a:pPr lvl="0" rtl="0">
              <a:lnSpc>
                <a:spcPct val="100000"/>
              </a:lnSpc>
              <a:spcBef>
                <a:spcPts val="0"/>
              </a:spcBef>
              <a:spcAft>
                <a:spcPts val="0"/>
              </a:spcAft>
              <a:buNone/>
            </a:pPr>
            <a:r>
              <a:t/>
            </a:r>
            <a:endParaRPr sz="1800">
              <a:solidFill>
                <a:schemeClr val="accent3"/>
              </a:solidFill>
              <a:latin typeface="Arial"/>
              <a:ea typeface="Arial"/>
              <a:cs typeface="Arial"/>
              <a:sym typeface="Arial"/>
            </a:endParaRPr>
          </a:p>
          <a:p>
            <a:pPr lvl="0" rtl="0">
              <a:lnSpc>
                <a:spcPct val="100000"/>
              </a:lnSpc>
              <a:spcBef>
                <a:spcPts val="0"/>
              </a:spcBef>
              <a:spcAft>
                <a:spcPts val="0"/>
              </a:spcAft>
              <a:buNone/>
            </a:pPr>
            <a:r>
              <a:t/>
            </a:r>
            <a:endParaRPr sz="1800">
              <a:solidFill>
                <a:schemeClr val="accent3"/>
              </a:solidFill>
              <a:latin typeface="Arial"/>
              <a:ea typeface="Arial"/>
              <a:cs typeface="Arial"/>
              <a:sym typeface="Arial"/>
            </a:endParaRPr>
          </a:p>
          <a:p>
            <a:pPr lvl="0" rtl="0">
              <a:lnSpc>
                <a:spcPct val="100000"/>
              </a:lnSpc>
              <a:spcBef>
                <a:spcPts val="0"/>
              </a:spcBef>
              <a:spcAft>
                <a:spcPts val="0"/>
              </a:spcAft>
              <a:buNone/>
            </a:pPr>
            <a:r>
              <a:t/>
            </a:r>
            <a:endParaRPr sz="1800">
              <a:solidFill>
                <a:schemeClr val="accent3"/>
              </a:solidFill>
              <a:latin typeface="Arial"/>
              <a:ea typeface="Arial"/>
              <a:cs typeface="Arial"/>
              <a:sym typeface="Arial"/>
            </a:endParaRPr>
          </a:p>
          <a:p>
            <a:pPr indent="-342900" lvl="0" marL="457200" rtl="0">
              <a:lnSpc>
                <a:spcPct val="100000"/>
              </a:lnSpc>
              <a:spcBef>
                <a:spcPts val="0"/>
              </a:spcBef>
              <a:spcAft>
                <a:spcPts val="0"/>
              </a:spcAft>
              <a:buClr>
                <a:schemeClr val="accent3"/>
              </a:buClr>
              <a:buSzPct val="100000"/>
              <a:buFont typeface="Arial"/>
              <a:buChar char="●"/>
            </a:pPr>
            <a:r>
              <a:rPr lang="en" sz="1800">
                <a:solidFill>
                  <a:schemeClr val="accent3"/>
                </a:solidFill>
                <a:latin typeface="Arial"/>
                <a:ea typeface="Arial"/>
                <a:cs typeface="Arial"/>
                <a:sym typeface="Arial"/>
              </a:rPr>
              <a:t>Trump Psuedo R^2: 0.9873</a:t>
            </a:r>
          </a:p>
          <a:p>
            <a:pPr indent="-342900" lvl="0" marL="457200" rtl="0">
              <a:spcBef>
                <a:spcPts val="0"/>
              </a:spcBef>
              <a:buClr>
                <a:schemeClr val="accent3"/>
              </a:buClr>
              <a:buSzPct val="112500"/>
              <a:buFont typeface="Arial"/>
              <a:buChar char="●"/>
            </a:pPr>
            <a:r>
              <a:rPr lang="en" sz="1600">
                <a:solidFill>
                  <a:schemeClr val="accent3"/>
                </a:solidFill>
              </a:rPr>
              <a:t>Trump by 37.86%</a:t>
            </a:r>
          </a:p>
          <a:p>
            <a:pPr lv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291875" y="406900"/>
            <a:ext cx="3039600" cy="1388700"/>
          </a:xfrm>
          <a:prstGeom prst="rect">
            <a:avLst/>
          </a:prstGeom>
        </p:spPr>
        <p:txBody>
          <a:bodyPr anchorCtr="0" anchor="b" bIns="91425" lIns="91425" rIns="91425" tIns="91425">
            <a:noAutofit/>
          </a:bodyPr>
          <a:lstStyle/>
          <a:p>
            <a:pPr lvl="0">
              <a:spcBef>
                <a:spcPts val="0"/>
              </a:spcBef>
              <a:buNone/>
            </a:pPr>
            <a:r>
              <a:rPr lang="en" u="sng"/>
              <a:t>Overview</a:t>
            </a:r>
          </a:p>
        </p:txBody>
      </p:sp>
      <p:sp>
        <p:nvSpPr>
          <p:cNvPr id="96" name="Shape 96"/>
          <p:cNvSpPr txBox="1"/>
          <p:nvPr>
            <p:ph idx="1" type="body"/>
          </p:nvPr>
        </p:nvSpPr>
        <p:spPr>
          <a:xfrm>
            <a:off x="291938" y="2053717"/>
            <a:ext cx="3039600" cy="2378100"/>
          </a:xfrm>
          <a:prstGeom prst="rect">
            <a:avLst/>
          </a:prstGeom>
        </p:spPr>
        <p:txBody>
          <a:bodyPr anchorCtr="0" anchor="t" bIns="91425" lIns="91425" rIns="91425" tIns="91425">
            <a:noAutofit/>
          </a:bodyPr>
          <a:lstStyle/>
          <a:p>
            <a:pPr indent="-342900" lvl="0" marL="457200">
              <a:lnSpc>
                <a:spcPct val="150000"/>
              </a:lnSpc>
              <a:spcBef>
                <a:spcPts val="0"/>
              </a:spcBef>
              <a:buClr>
                <a:schemeClr val="accent3"/>
              </a:buClr>
              <a:buSzPct val="100000"/>
              <a:buChar char="❖"/>
            </a:pPr>
            <a:r>
              <a:rPr lang="en" sz="1800">
                <a:solidFill>
                  <a:schemeClr val="accent3"/>
                </a:solidFill>
              </a:rPr>
              <a:t>Reasoning </a:t>
            </a:r>
          </a:p>
          <a:p>
            <a:pPr indent="-342900" lvl="0" marL="457200">
              <a:lnSpc>
                <a:spcPct val="150000"/>
              </a:lnSpc>
              <a:spcBef>
                <a:spcPts val="0"/>
              </a:spcBef>
              <a:buClr>
                <a:schemeClr val="accent3"/>
              </a:buClr>
              <a:buSzPct val="100000"/>
              <a:buChar char="❖"/>
            </a:pPr>
            <a:r>
              <a:rPr lang="en" sz="1800">
                <a:solidFill>
                  <a:schemeClr val="accent3"/>
                </a:solidFill>
              </a:rPr>
              <a:t>Data Sets</a:t>
            </a:r>
          </a:p>
          <a:p>
            <a:pPr indent="-342900" lvl="0" marL="457200">
              <a:lnSpc>
                <a:spcPct val="150000"/>
              </a:lnSpc>
              <a:spcBef>
                <a:spcPts val="0"/>
              </a:spcBef>
              <a:buClr>
                <a:schemeClr val="accent3"/>
              </a:buClr>
              <a:buSzPct val="100000"/>
              <a:buChar char="❖"/>
            </a:pPr>
            <a:r>
              <a:rPr lang="en" sz="1800">
                <a:solidFill>
                  <a:schemeClr val="accent3"/>
                </a:solidFill>
              </a:rPr>
              <a:t>Methods</a:t>
            </a:r>
          </a:p>
          <a:p>
            <a:pPr indent="-342900" lvl="0" marL="457200">
              <a:lnSpc>
                <a:spcPct val="150000"/>
              </a:lnSpc>
              <a:spcBef>
                <a:spcPts val="0"/>
              </a:spcBef>
              <a:buClr>
                <a:schemeClr val="accent3"/>
              </a:buClr>
              <a:buSzPct val="100000"/>
              <a:buChar char="❖"/>
            </a:pPr>
            <a:r>
              <a:rPr lang="en" sz="1800">
                <a:solidFill>
                  <a:schemeClr val="accent3"/>
                </a:solidFill>
              </a:rPr>
              <a:t>Prediction</a:t>
            </a:r>
          </a:p>
        </p:txBody>
      </p:sp>
      <p:sp>
        <p:nvSpPr>
          <p:cNvPr id="97" name="Shape 97"/>
          <p:cNvSpPr/>
          <p:nvPr/>
        </p:nvSpPr>
        <p:spPr>
          <a:xfrm>
            <a:off x="4232750" y="0"/>
            <a:ext cx="4911300" cy="5143500"/>
          </a:xfrm>
          <a:prstGeom prst="parallelogram">
            <a:avLst>
              <a:gd fmla="val 25000" name="adj"/>
            </a:avLst>
          </a:prstGeom>
          <a:solidFill>
            <a:srgbClr val="FFFFFF"/>
          </a:solidFill>
          <a:ln>
            <a:noFill/>
          </a:ln>
          <a:effectLst>
            <a:outerShdw blurRad="50799" rotWithShape="0" algn="tl" dist="38100">
              <a:srgbClr val="000000">
                <a:alpha val="29800"/>
              </a:srgbClr>
            </a:outerShdw>
          </a:effectLst>
        </p:spPr>
        <p:txBody>
          <a:bodyPr anchorCtr="0" anchor="ctr" bIns="45700" lIns="91425" rIns="91425" tIns="45700">
            <a:noAutofit/>
          </a:bodyPr>
          <a:lstStyle/>
          <a:p>
            <a:pPr lvl="0">
              <a:spcBef>
                <a:spcPts val="0"/>
              </a:spcBef>
              <a:buNone/>
            </a:pPr>
            <a:r>
              <a:t/>
            </a:r>
            <a:endParaRPr/>
          </a:p>
        </p:txBody>
      </p:sp>
      <p:sp>
        <p:nvSpPr>
          <p:cNvPr id="98" name="Shape 98"/>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rIns="91425" tIns="91425">
            <a:noAutofit/>
          </a:bodyPr>
          <a:lstStyle/>
          <a:p>
            <a:pPr lvl="0">
              <a:spcBef>
                <a:spcPts val="0"/>
              </a:spcBef>
              <a:buNone/>
            </a:pPr>
            <a:r>
              <a:t/>
            </a:r>
            <a:endParaRPr/>
          </a:p>
        </p:txBody>
      </p:sp>
      <p:pic>
        <p:nvPicPr>
          <p:cNvPr id="99" name="Shape 99"/>
          <p:cNvPicPr preferRelativeResize="0"/>
          <p:nvPr/>
        </p:nvPicPr>
        <p:blipFill rotWithShape="1">
          <a:blip r:embed="rId3">
            <a:alphaModFix/>
          </a:blip>
          <a:srcRect b="0" l="19478" r="19478" t="0"/>
          <a:stretch/>
        </p:blipFill>
        <p:spPr>
          <a:xfrm>
            <a:off x="3458325" y="0"/>
            <a:ext cx="5581800" cy="5143500"/>
          </a:xfrm>
          <a:prstGeom prst="parallelogram">
            <a:avLst>
              <a:gd fmla="val 23683"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304475" y="307825"/>
            <a:ext cx="4779300" cy="1418100"/>
          </a:xfrm>
          <a:prstGeom prst="rect">
            <a:avLst/>
          </a:prstGeom>
        </p:spPr>
        <p:txBody>
          <a:bodyPr anchorCtr="0" anchor="t" bIns="91425" lIns="91425" rIns="91425" tIns="91425">
            <a:noAutofit/>
          </a:bodyPr>
          <a:lstStyle/>
          <a:p>
            <a:pPr lvl="0">
              <a:spcBef>
                <a:spcPts val="0"/>
              </a:spcBef>
              <a:buNone/>
            </a:pPr>
            <a:r>
              <a:rPr lang="en"/>
              <a:t>Model Validation</a:t>
            </a:r>
          </a:p>
        </p:txBody>
      </p:sp>
      <p:sp>
        <p:nvSpPr>
          <p:cNvPr id="251" name="Shape 251"/>
          <p:cNvSpPr txBox="1"/>
          <p:nvPr>
            <p:ph idx="1" type="body"/>
          </p:nvPr>
        </p:nvSpPr>
        <p:spPr>
          <a:xfrm>
            <a:off x="304475" y="1808125"/>
            <a:ext cx="4779300" cy="3013800"/>
          </a:xfrm>
          <a:prstGeom prst="rect">
            <a:avLst/>
          </a:prstGeom>
        </p:spPr>
        <p:txBody>
          <a:bodyPr anchorCtr="0" anchor="t" bIns="91425" lIns="91425" rIns="91425" tIns="91425">
            <a:noAutofit/>
          </a:bodyPr>
          <a:lstStyle/>
          <a:p>
            <a:pPr indent="-342900" lvl="0" marL="457200" rtl="0">
              <a:lnSpc>
                <a:spcPct val="100000"/>
              </a:lnSpc>
              <a:spcBef>
                <a:spcPts val="0"/>
              </a:spcBef>
              <a:spcAft>
                <a:spcPts val="0"/>
              </a:spcAft>
              <a:buClr>
                <a:schemeClr val="accent3"/>
              </a:buClr>
              <a:buSzPct val="100000"/>
              <a:buFont typeface="Arial"/>
              <a:buChar char="●"/>
            </a:pPr>
            <a:r>
              <a:rPr lang="en" sz="1800">
                <a:solidFill>
                  <a:schemeClr val="accent3"/>
                </a:solidFill>
                <a:latin typeface="Arial"/>
                <a:ea typeface="Arial"/>
                <a:cs typeface="Arial"/>
                <a:sym typeface="Arial"/>
              </a:rPr>
              <a:t>Same diagnostics as before with errors</a:t>
            </a:r>
          </a:p>
          <a:p>
            <a:pPr indent="-342900" lvl="0" marL="457200" rtl="0">
              <a:lnSpc>
                <a:spcPct val="100000"/>
              </a:lnSpc>
              <a:spcBef>
                <a:spcPts val="0"/>
              </a:spcBef>
              <a:spcAft>
                <a:spcPts val="0"/>
              </a:spcAft>
              <a:buClr>
                <a:schemeClr val="accent3"/>
              </a:buClr>
              <a:buSzPct val="100000"/>
              <a:buFont typeface="Arial"/>
              <a:buChar char="●"/>
            </a:pPr>
            <a:r>
              <a:rPr lang="en" sz="1800">
                <a:solidFill>
                  <a:schemeClr val="accent3"/>
                </a:solidFill>
                <a:latin typeface="Arial"/>
                <a:ea typeface="Arial"/>
                <a:cs typeface="Arial"/>
                <a:sym typeface="Arial"/>
              </a:rPr>
              <a:t>Definite pattern with Clinton</a:t>
            </a:r>
          </a:p>
          <a:p>
            <a:pPr indent="-342900" lvl="0" marL="457200" rtl="0">
              <a:lnSpc>
                <a:spcPct val="100000"/>
              </a:lnSpc>
              <a:spcBef>
                <a:spcPts val="0"/>
              </a:spcBef>
              <a:spcAft>
                <a:spcPts val="0"/>
              </a:spcAft>
              <a:buClr>
                <a:schemeClr val="accent3"/>
              </a:buClr>
              <a:buSzPct val="100000"/>
              <a:buFont typeface="Arial"/>
              <a:buChar char="●"/>
            </a:pPr>
            <a:r>
              <a:rPr lang="en" sz="1800">
                <a:solidFill>
                  <a:schemeClr val="accent3"/>
                </a:solidFill>
                <a:latin typeface="Arial"/>
                <a:ea typeface="Arial"/>
                <a:cs typeface="Arial"/>
                <a:sym typeface="Arial"/>
              </a:rPr>
              <a:t>Mean Error near -0.07</a:t>
            </a:r>
          </a:p>
          <a:p>
            <a:pPr lvl="0" rtl="0">
              <a:lnSpc>
                <a:spcPct val="100000"/>
              </a:lnSpc>
              <a:spcBef>
                <a:spcPts val="0"/>
              </a:spcBef>
              <a:spcAft>
                <a:spcPts val="0"/>
              </a:spcAft>
              <a:buNone/>
            </a:pPr>
            <a:r>
              <a:t/>
            </a:r>
            <a:endParaRPr sz="1800">
              <a:solidFill>
                <a:schemeClr val="accent3"/>
              </a:solidFill>
              <a:latin typeface="Arial"/>
              <a:ea typeface="Arial"/>
              <a:cs typeface="Arial"/>
              <a:sym typeface="Arial"/>
            </a:endParaRPr>
          </a:p>
          <a:p>
            <a:pPr lvl="0" rtl="0">
              <a:lnSpc>
                <a:spcPct val="100000"/>
              </a:lnSpc>
              <a:spcBef>
                <a:spcPts val="0"/>
              </a:spcBef>
              <a:spcAft>
                <a:spcPts val="0"/>
              </a:spcAft>
              <a:buNone/>
            </a:pPr>
            <a:r>
              <a:rPr lang="en" sz="1800">
                <a:solidFill>
                  <a:schemeClr val="accent3"/>
                </a:solidFill>
                <a:latin typeface="Arial"/>
                <a:ea typeface="Arial"/>
                <a:cs typeface="Arial"/>
                <a:sym typeface="Arial"/>
              </a:rPr>
              <a:t>Solution</a:t>
            </a:r>
          </a:p>
          <a:p>
            <a:pPr indent="-342900" lvl="0" marL="457200" rtl="0">
              <a:lnSpc>
                <a:spcPct val="100000"/>
              </a:lnSpc>
              <a:spcBef>
                <a:spcPts val="0"/>
              </a:spcBef>
              <a:spcAft>
                <a:spcPts val="0"/>
              </a:spcAft>
              <a:buClr>
                <a:schemeClr val="accent3"/>
              </a:buClr>
              <a:buSzPct val="100000"/>
              <a:buFont typeface="Arial"/>
              <a:buChar char="●"/>
            </a:pPr>
            <a:r>
              <a:rPr lang="en" sz="1800">
                <a:solidFill>
                  <a:schemeClr val="accent3"/>
                </a:solidFill>
                <a:latin typeface="Arial"/>
                <a:ea typeface="Arial"/>
                <a:cs typeface="Arial"/>
                <a:sym typeface="Arial"/>
              </a:rPr>
              <a:t>Lowess (Weighted Loess)</a:t>
            </a:r>
          </a:p>
          <a:p>
            <a:pPr indent="-342900" lvl="0" marL="457200" rtl="0">
              <a:lnSpc>
                <a:spcPct val="100000"/>
              </a:lnSpc>
              <a:spcBef>
                <a:spcPts val="0"/>
              </a:spcBef>
              <a:spcAft>
                <a:spcPts val="0"/>
              </a:spcAft>
              <a:buClr>
                <a:schemeClr val="accent3"/>
              </a:buClr>
              <a:buSzPct val="100000"/>
              <a:buFont typeface="Arial"/>
              <a:buChar char="●"/>
            </a:pPr>
            <a:r>
              <a:rPr lang="en" sz="1800">
                <a:solidFill>
                  <a:schemeClr val="accent3"/>
                </a:solidFill>
                <a:latin typeface="Arial"/>
                <a:ea typeface="Arial"/>
                <a:cs typeface="Arial"/>
                <a:sym typeface="Arial"/>
              </a:rPr>
              <a:t>Model-Prediction + Residual Adjustment</a:t>
            </a:r>
          </a:p>
        </p:txBody>
      </p:sp>
      <p:pic>
        <p:nvPicPr>
          <p:cNvPr id="252" name="Shape 252"/>
          <p:cNvPicPr preferRelativeResize="0"/>
          <p:nvPr/>
        </p:nvPicPr>
        <p:blipFill>
          <a:blip r:embed="rId3">
            <a:alphaModFix/>
          </a:blip>
          <a:stretch>
            <a:fillRect/>
          </a:stretch>
        </p:blipFill>
        <p:spPr>
          <a:xfrm>
            <a:off x="5615451" y="2659025"/>
            <a:ext cx="2757700" cy="2312425"/>
          </a:xfrm>
          <a:prstGeom prst="rect">
            <a:avLst/>
          </a:prstGeom>
          <a:noFill/>
          <a:ln>
            <a:noFill/>
          </a:ln>
        </p:spPr>
      </p:pic>
      <p:pic>
        <p:nvPicPr>
          <p:cNvPr id="253" name="Shape 253"/>
          <p:cNvPicPr preferRelativeResize="0"/>
          <p:nvPr/>
        </p:nvPicPr>
        <p:blipFill>
          <a:blip r:embed="rId4">
            <a:alphaModFix/>
          </a:blip>
          <a:stretch>
            <a:fillRect/>
          </a:stretch>
        </p:blipFill>
        <p:spPr>
          <a:xfrm>
            <a:off x="5615447" y="307825"/>
            <a:ext cx="2757700" cy="23124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304475" y="307825"/>
            <a:ext cx="4779300" cy="1418100"/>
          </a:xfrm>
          <a:prstGeom prst="rect">
            <a:avLst/>
          </a:prstGeom>
        </p:spPr>
        <p:txBody>
          <a:bodyPr anchorCtr="0" anchor="t" bIns="91425" lIns="91425" rIns="91425" tIns="91425">
            <a:noAutofit/>
          </a:bodyPr>
          <a:lstStyle/>
          <a:p>
            <a:pPr lvl="0">
              <a:spcBef>
                <a:spcPts val="0"/>
              </a:spcBef>
              <a:buNone/>
            </a:pPr>
            <a:r>
              <a:rPr lang="en"/>
              <a:t>Model</a:t>
            </a:r>
          </a:p>
          <a:p>
            <a:pPr lvl="0">
              <a:spcBef>
                <a:spcPts val="0"/>
              </a:spcBef>
              <a:buNone/>
            </a:pPr>
            <a:r>
              <a:rPr lang="en"/>
              <a:t>Validation</a:t>
            </a:r>
          </a:p>
          <a:p>
            <a:pPr lvl="0">
              <a:spcBef>
                <a:spcPts val="0"/>
              </a:spcBef>
              <a:buNone/>
            </a:pPr>
            <a:r>
              <a:rPr lang="en"/>
              <a:t>(cont’d)</a:t>
            </a:r>
          </a:p>
        </p:txBody>
      </p:sp>
      <p:sp>
        <p:nvSpPr>
          <p:cNvPr id="259" name="Shape 259"/>
          <p:cNvSpPr txBox="1"/>
          <p:nvPr>
            <p:ph idx="1" type="body"/>
          </p:nvPr>
        </p:nvSpPr>
        <p:spPr>
          <a:xfrm>
            <a:off x="304475" y="1808125"/>
            <a:ext cx="2781600" cy="3013800"/>
          </a:xfrm>
          <a:prstGeom prst="rect">
            <a:avLst/>
          </a:prstGeom>
        </p:spPr>
        <p:txBody>
          <a:bodyPr anchorCtr="0" anchor="t" bIns="91425" lIns="91425" rIns="91425" tIns="91425">
            <a:noAutofit/>
          </a:bodyPr>
          <a:lstStyle/>
          <a:p>
            <a:pPr indent="-342900" lvl="0" marL="457200" rtl="0">
              <a:lnSpc>
                <a:spcPct val="100000"/>
              </a:lnSpc>
              <a:spcBef>
                <a:spcPts val="0"/>
              </a:spcBef>
              <a:spcAft>
                <a:spcPts val="0"/>
              </a:spcAft>
              <a:buClr>
                <a:schemeClr val="accent3"/>
              </a:buClr>
              <a:buSzPct val="100000"/>
              <a:buFont typeface="Arial"/>
              <a:buChar char="●"/>
            </a:pPr>
            <a:r>
              <a:rPr lang="en" sz="1800">
                <a:solidFill>
                  <a:schemeClr val="accent3"/>
                </a:solidFill>
                <a:latin typeface="Arial"/>
                <a:ea typeface="Arial"/>
                <a:cs typeface="Arial"/>
                <a:sym typeface="Arial"/>
              </a:rPr>
              <a:t>Model shows outliers</a:t>
            </a:r>
          </a:p>
          <a:p>
            <a:pPr lvl="0" rtl="0">
              <a:lnSpc>
                <a:spcPct val="100000"/>
              </a:lnSpc>
              <a:spcBef>
                <a:spcPts val="0"/>
              </a:spcBef>
              <a:spcAft>
                <a:spcPts val="0"/>
              </a:spcAft>
              <a:buNone/>
            </a:pPr>
            <a:r>
              <a:t/>
            </a:r>
            <a:endParaRPr sz="1800">
              <a:solidFill>
                <a:schemeClr val="accent3"/>
              </a:solidFill>
              <a:latin typeface="Arial"/>
              <a:ea typeface="Arial"/>
              <a:cs typeface="Arial"/>
              <a:sym typeface="Arial"/>
            </a:endParaRPr>
          </a:p>
          <a:p>
            <a:pPr indent="-342900" lvl="0" marL="457200" rtl="0">
              <a:lnSpc>
                <a:spcPct val="100000"/>
              </a:lnSpc>
              <a:spcBef>
                <a:spcPts val="0"/>
              </a:spcBef>
              <a:spcAft>
                <a:spcPts val="0"/>
              </a:spcAft>
              <a:buClr>
                <a:schemeClr val="accent3"/>
              </a:buClr>
              <a:buSzPct val="100000"/>
              <a:buFont typeface="Arial"/>
              <a:buChar char="●"/>
            </a:pPr>
            <a:r>
              <a:rPr lang="en" sz="1800">
                <a:solidFill>
                  <a:schemeClr val="accent3"/>
                </a:solidFill>
                <a:latin typeface="Arial"/>
                <a:ea typeface="Arial"/>
                <a:cs typeface="Arial"/>
                <a:sym typeface="Arial"/>
              </a:rPr>
              <a:t>Could be scandals affecting polls</a:t>
            </a:r>
          </a:p>
          <a:p>
            <a:pPr lvl="0" rtl="0">
              <a:lnSpc>
                <a:spcPct val="100000"/>
              </a:lnSpc>
              <a:spcBef>
                <a:spcPts val="0"/>
              </a:spcBef>
              <a:spcAft>
                <a:spcPts val="0"/>
              </a:spcAft>
              <a:buNone/>
            </a:pPr>
            <a:r>
              <a:t/>
            </a:r>
            <a:endParaRPr sz="1800">
              <a:solidFill>
                <a:schemeClr val="accent3"/>
              </a:solidFill>
              <a:latin typeface="Arial"/>
              <a:ea typeface="Arial"/>
              <a:cs typeface="Arial"/>
              <a:sym typeface="Arial"/>
            </a:endParaRPr>
          </a:p>
          <a:p>
            <a:pPr indent="-342900" lvl="0" marL="457200" rtl="0">
              <a:lnSpc>
                <a:spcPct val="100000"/>
              </a:lnSpc>
              <a:spcBef>
                <a:spcPts val="0"/>
              </a:spcBef>
              <a:spcAft>
                <a:spcPts val="0"/>
              </a:spcAft>
              <a:buClr>
                <a:schemeClr val="accent3"/>
              </a:buClr>
              <a:buSzPct val="100000"/>
              <a:buFont typeface="Arial"/>
              <a:buChar char="●"/>
            </a:pPr>
            <a:r>
              <a:rPr lang="en" sz="1800">
                <a:solidFill>
                  <a:schemeClr val="accent3"/>
                </a:solidFill>
                <a:latin typeface="Arial"/>
                <a:ea typeface="Arial"/>
                <a:cs typeface="Arial"/>
                <a:sym typeface="Arial"/>
              </a:rPr>
              <a:t>Residuals show model fit for Trump</a:t>
            </a:r>
          </a:p>
        </p:txBody>
      </p:sp>
      <p:pic>
        <p:nvPicPr>
          <p:cNvPr id="260" name="Shape 260"/>
          <p:cNvPicPr preferRelativeResize="0"/>
          <p:nvPr/>
        </p:nvPicPr>
        <p:blipFill>
          <a:blip r:embed="rId3">
            <a:alphaModFix/>
          </a:blip>
          <a:stretch>
            <a:fillRect/>
          </a:stretch>
        </p:blipFill>
        <p:spPr>
          <a:xfrm>
            <a:off x="6187534" y="307825"/>
            <a:ext cx="2685375" cy="2251749"/>
          </a:xfrm>
          <a:prstGeom prst="rect">
            <a:avLst/>
          </a:prstGeom>
          <a:noFill/>
          <a:ln>
            <a:noFill/>
          </a:ln>
        </p:spPr>
      </p:pic>
      <p:pic>
        <p:nvPicPr>
          <p:cNvPr id="261" name="Shape 261"/>
          <p:cNvPicPr preferRelativeResize="0"/>
          <p:nvPr/>
        </p:nvPicPr>
        <p:blipFill>
          <a:blip r:embed="rId4">
            <a:alphaModFix/>
          </a:blip>
          <a:stretch>
            <a:fillRect/>
          </a:stretch>
        </p:blipFill>
        <p:spPr>
          <a:xfrm>
            <a:off x="3229310" y="307825"/>
            <a:ext cx="2685375" cy="2251759"/>
          </a:xfrm>
          <a:prstGeom prst="rect">
            <a:avLst/>
          </a:prstGeom>
          <a:noFill/>
          <a:ln>
            <a:noFill/>
          </a:ln>
        </p:spPr>
      </p:pic>
      <p:pic>
        <p:nvPicPr>
          <p:cNvPr id="262" name="Shape 262"/>
          <p:cNvPicPr preferRelativeResize="0"/>
          <p:nvPr/>
        </p:nvPicPr>
        <p:blipFill>
          <a:blip r:embed="rId5">
            <a:alphaModFix/>
          </a:blip>
          <a:stretch>
            <a:fillRect/>
          </a:stretch>
        </p:blipFill>
        <p:spPr>
          <a:xfrm>
            <a:off x="6187525" y="2634450"/>
            <a:ext cx="2685375" cy="2251763"/>
          </a:xfrm>
          <a:prstGeom prst="rect">
            <a:avLst/>
          </a:prstGeom>
          <a:noFill/>
          <a:ln>
            <a:noFill/>
          </a:ln>
        </p:spPr>
      </p:pic>
      <p:pic>
        <p:nvPicPr>
          <p:cNvPr id="263" name="Shape 263"/>
          <p:cNvPicPr preferRelativeResize="0"/>
          <p:nvPr/>
        </p:nvPicPr>
        <p:blipFill>
          <a:blip r:embed="rId6">
            <a:alphaModFix/>
          </a:blip>
          <a:stretch>
            <a:fillRect/>
          </a:stretch>
        </p:blipFill>
        <p:spPr>
          <a:xfrm>
            <a:off x="3229312" y="2634462"/>
            <a:ext cx="2685375" cy="2251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pic>
        <p:nvPicPr>
          <p:cNvPr id="268" name="Shape 268"/>
          <p:cNvPicPr preferRelativeResize="0"/>
          <p:nvPr/>
        </p:nvPicPr>
        <p:blipFill rotWithShape="1">
          <a:blip r:embed="rId3">
            <a:alphaModFix/>
          </a:blip>
          <a:srcRect b="0" l="21908" r="21914" t="0"/>
          <a:stretch/>
        </p:blipFill>
        <p:spPr>
          <a:xfrm>
            <a:off x="5574700" y="503800"/>
            <a:ext cx="3111724" cy="4135900"/>
          </a:xfrm>
          <a:prstGeom prst="rect">
            <a:avLst/>
          </a:prstGeom>
          <a:noFill/>
          <a:ln>
            <a:noFill/>
          </a:ln>
        </p:spPr>
      </p:pic>
      <p:sp>
        <p:nvSpPr>
          <p:cNvPr id="269" name="Shape 269"/>
          <p:cNvSpPr txBox="1"/>
          <p:nvPr>
            <p:ph type="title"/>
          </p:nvPr>
        </p:nvSpPr>
        <p:spPr>
          <a:xfrm>
            <a:off x="260875" y="370125"/>
            <a:ext cx="4813500" cy="950100"/>
          </a:xfrm>
          <a:prstGeom prst="rect">
            <a:avLst/>
          </a:prstGeom>
        </p:spPr>
        <p:txBody>
          <a:bodyPr anchorCtr="0" anchor="b" bIns="91425" lIns="91425" rIns="91425" tIns="91425">
            <a:noAutofit/>
          </a:bodyPr>
          <a:lstStyle/>
          <a:p>
            <a:pPr lvl="0" rtl="0">
              <a:spcBef>
                <a:spcPts val="0"/>
              </a:spcBef>
              <a:buNone/>
            </a:pPr>
            <a:r>
              <a:rPr lang="en"/>
              <a:t>Prediction 2</a:t>
            </a:r>
          </a:p>
        </p:txBody>
      </p:sp>
      <p:sp>
        <p:nvSpPr>
          <p:cNvPr id="270" name="Shape 270"/>
          <p:cNvSpPr txBox="1"/>
          <p:nvPr>
            <p:ph idx="1" type="body"/>
          </p:nvPr>
        </p:nvSpPr>
        <p:spPr>
          <a:xfrm>
            <a:off x="520575" y="1702551"/>
            <a:ext cx="4813500" cy="2577000"/>
          </a:xfrm>
          <a:prstGeom prst="rect">
            <a:avLst/>
          </a:prstGeom>
        </p:spPr>
        <p:txBody>
          <a:bodyPr anchorCtr="0" anchor="t" bIns="91425" lIns="91425" rIns="91425" tIns="91425">
            <a:noAutofit/>
          </a:bodyPr>
          <a:lstStyle/>
          <a:p>
            <a:pPr lvl="0" rtl="0">
              <a:spcBef>
                <a:spcPts val="0"/>
              </a:spcBef>
              <a:buNone/>
            </a:pPr>
            <a:r>
              <a:rPr lang="en" sz="2400">
                <a:solidFill>
                  <a:schemeClr val="accent3"/>
                </a:solidFill>
                <a:latin typeface="Ubuntu"/>
                <a:ea typeface="Ubuntu"/>
                <a:cs typeface="Ubuntu"/>
                <a:sym typeface="Ubuntu"/>
              </a:rPr>
              <a:t>Hillary Clinton by </a:t>
            </a:r>
            <a:r>
              <a:rPr lang="en" sz="2400">
                <a:solidFill>
                  <a:schemeClr val="accent3"/>
                </a:solidFill>
                <a:latin typeface="Ubuntu"/>
                <a:ea typeface="Ubuntu"/>
                <a:cs typeface="Ubuntu"/>
                <a:sym typeface="Ubuntu"/>
              </a:rPr>
              <a:t>49.33</a:t>
            </a:r>
            <a:r>
              <a:rPr lang="en" sz="2400">
                <a:solidFill>
                  <a:schemeClr val="accent3"/>
                </a:solidFill>
                <a:latin typeface="Ubuntu"/>
                <a:ea typeface="Ubuntu"/>
                <a:cs typeface="Ubuntu"/>
                <a:sym typeface="Ubuntu"/>
              </a:rPr>
              <a:t>%</a:t>
            </a:r>
          </a:p>
          <a:p>
            <a:pPr lvl="0" rtl="0">
              <a:spcBef>
                <a:spcPts val="0"/>
              </a:spcBef>
              <a:buNone/>
            </a:pPr>
            <a:r>
              <a:rPr lang="en" sz="2400">
                <a:solidFill>
                  <a:schemeClr val="accent3"/>
                </a:solidFill>
                <a:latin typeface="Ubuntu"/>
                <a:ea typeface="Ubuntu"/>
                <a:cs typeface="Ubuntu"/>
                <a:sym typeface="Ubuntu"/>
              </a:rPr>
              <a:t>Donald Trump by 44.86%</a:t>
            </a:r>
          </a:p>
          <a:p>
            <a:pPr lvl="0" rtl="0">
              <a:spcBef>
                <a:spcPts val="0"/>
              </a:spcBef>
              <a:buNone/>
            </a:pPr>
            <a:r>
              <a:rPr lang="en" sz="2400">
                <a:solidFill>
                  <a:schemeClr val="accent3"/>
                </a:solidFill>
                <a:latin typeface="Ubuntu"/>
                <a:ea typeface="Ubuntu"/>
                <a:cs typeface="Ubuntu"/>
                <a:sym typeface="Ubuntu"/>
              </a:rPr>
              <a:t>Margin of Victory: 4.47%</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291875" y="406900"/>
            <a:ext cx="8127900" cy="1388700"/>
          </a:xfrm>
          <a:prstGeom prst="rect">
            <a:avLst/>
          </a:prstGeom>
        </p:spPr>
        <p:txBody>
          <a:bodyPr anchorCtr="0" anchor="b" bIns="91425" lIns="91425" rIns="91425" tIns="91425">
            <a:noAutofit/>
          </a:bodyPr>
          <a:lstStyle/>
          <a:p>
            <a:pPr lvl="0">
              <a:spcBef>
                <a:spcPts val="0"/>
              </a:spcBef>
              <a:buNone/>
            </a:pPr>
            <a:r>
              <a:rPr lang="en"/>
              <a:t>Final Prediction: MLR*(.20) + Loess*(.80)</a:t>
            </a:r>
          </a:p>
        </p:txBody>
      </p:sp>
      <p:sp>
        <p:nvSpPr>
          <p:cNvPr id="276" name="Shape 276"/>
          <p:cNvSpPr txBox="1"/>
          <p:nvPr>
            <p:ph idx="1" type="body"/>
          </p:nvPr>
        </p:nvSpPr>
        <p:spPr>
          <a:xfrm>
            <a:off x="291975" y="1854951"/>
            <a:ext cx="4813500" cy="2577000"/>
          </a:xfrm>
          <a:prstGeom prst="rect">
            <a:avLst/>
          </a:prstGeom>
        </p:spPr>
        <p:txBody>
          <a:bodyPr anchorCtr="0" anchor="t" bIns="91425" lIns="91425" rIns="91425" tIns="91425">
            <a:noAutofit/>
          </a:bodyPr>
          <a:lstStyle/>
          <a:p>
            <a:pPr lvl="0">
              <a:spcBef>
                <a:spcPts val="0"/>
              </a:spcBef>
              <a:buNone/>
            </a:pPr>
            <a:r>
              <a:rPr lang="en" sz="2400">
                <a:solidFill>
                  <a:schemeClr val="accent3"/>
                </a:solidFill>
                <a:latin typeface="Ubuntu"/>
                <a:ea typeface="Ubuntu"/>
                <a:cs typeface="Ubuntu"/>
                <a:sym typeface="Ubuntu"/>
              </a:rPr>
              <a:t>Hillary Clinton: 51.26%</a:t>
            </a:r>
          </a:p>
          <a:p>
            <a:pPr lvl="0">
              <a:spcBef>
                <a:spcPts val="0"/>
              </a:spcBef>
              <a:buNone/>
            </a:pPr>
            <a:r>
              <a:rPr lang="en" sz="2400">
                <a:solidFill>
                  <a:schemeClr val="accent3"/>
                </a:solidFill>
                <a:latin typeface="Ubuntu"/>
                <a:ea typeface="Ubuntu"/>
                <a:cs typeface="Ubuntu"/>
                <a:sym typeface="Ubuntu"/>
              </a:rPr>
              <a:t>Donald Trump: 43.70%</a:t>
            </a:r>
          </a:p>
          <a:p>
            <a:pPr lvl="0">
              <a:spcBef>
                <a:spcPts val="0"/>
              </a:spcBef>
              <a:buNone/>
            </a:pPr>
            <a:r>
              <a:rPr lang="en" sz="2400">
                <a:solidFill>
                  <a:schemeClr val="accent3"/>
                </a:solidFill>
                <a:latin typeface="Ubuntu"/>
                <a:ea typeface="Ubuntu"/>
                <a:cs typeface="Ubuntu"/>
                <a:sym typeface="Ubuntu"/>
              </a:rPr>
              <a:t>Margin of Victory: 7.56%</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Future</a:t>
            </a:r>
          </a:p>
        </p:txBody>
      </p:sp>
      <p:sp>
        <p:nvSpPr>
          <p:cNvPr id="282" name="Shape 28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200000"/>
              </a:lnSpc>
              <a:spcBef>
                <a:spcPts val="0"/>
              </a:spcBef>
              <a:spcAft>
                <a:spcPts val="0"/>
              </a:spcAft>
              <a:buFont typeface="Arial"/>
              <a:buChar char="●"/>
            </a:pPr>
            <a:r>
              <a:rPr lang="en">
                <a:latin typeface="Arial"/>
                <a:ea typeface="Arial"/>
                <a:cs typeface="Arial"/>
                <a:sym typeface="Arial"/>
              </a:rPr>
              <a:t>Focus on obtaining weights for Loess Regression</a:t>
            </a:r>
          </a:p>
          <a:p>
            <a:pPr indent="-228600" lvl="1" marL="914400" rtl="0">
              <a:lnSpc>
                <a:spcPct val="200000"/>
              </a:lnSpc>
              <a:spcBef>
                <a:spcPts val="0"/>
              </a:spcBef>
              <a:spcAft>
                <a:spcPts val="0"/>
              </a:spcAft>
              <a:buFont typeface="Arial"/>
              <a:buChar char="○"/>
            </a:pPr>
            <a:r>
              <a:rPr lang="en">
                <a:latin typeface="Arial"/>
                <a:ea typeface="Arial"/>
                <a:cs typeface="Arial"/>
                <a:sym typeface="Arial"/>
              </a:rPr>
              <a:t>Not all Polls are created Equal</a:t>
            </a:r>
          </a:p>
          <a:p>
            <a:pPr indent="-228600" lvl="0" marL="457200" rtl="0">
              <a:lnSpc>
                <a:spcPct val="200000"/>
              </a:lnSpc>
              <a:spcBef>
                <a:spcPts val="0"/>
              </a:spcBef>
              <a:spcAft>
                <a:spcPts val="0"/>
              </a:spcAft>
              <a:buFont typeface="Arial"/>
              <a:buChar char="●"/>
            </a:pPr>
            <a:r>
              <a:rPr lang="en">
                <a:latin typeface="Arial"/>
                <a:ea typeface="Arial"/>
                <a:cs typeface="Arial"/>
                <a:sym typeface="Arial"/>
              </a:rPr>
              <a:t>Explore different window widths other than R default</a:t>
            </a:r>
          </a:p>
          <a:p>
            <a:pPr indent="-228600" lvl="0" marL="457200" rtl="0">
              <a:lnSpc>
                <a:spcPct val="200000"/>
              </a:lnSpc>
              <a:spcBef>
                <a:spcPts val="0"/>
              </a:spcBef>
              <a:spcAft>
                <a:spcPts val="0"/>
              </a:spcAft>
              <a:buFont typeface="Arial"/>
              <a:buChar char="●"/>
            </a:pPr>
            <a:r>
              <a:rPr lang="en">
                <a:latin typeface="Arial"/>
                <a:ea typeface="Arial"/>
                <a:cs typeface="Arial"/>
                <a:sym typeface="Arial"/>
              </a:rPr>
              <a:t>Look at demographic data from polls</a:t>
            </a:r>
          </a:p>
          <a:p>
            <a:pPr indent="-317500" lvl="1" marL="914400" marR="0" rtl="0" algn="l">
              <a:lnSpc>
                <a:spcPct val="200000"/>
              </a:lnSpc>
              <a:spcBef>
                <a:spcPts val="0"/>
              </a:spcBef>
              <a:spcAft>
                <a:spcPts val="0"/>
              </a:spcAft>
              <a:buClr>
                <a:schemeClr val="accent3"/>
              </a:buClr>
              <a:buSzPct val="100000"/>
              <a:buFont typeface="Arial"/>
              <a:buChar char="○"/>
            </a:pPr>
            <a:r>
              <a:rPr lang="en">
                <a:latin typeface="Arial"/>
                <a:ea typeface="Arial"/>
                <a:cs typeface="Arial"/>
                <a:sym typeface="Arial"/>
              </a:rPr>
              <a:t>Explore simulations using Rejection Sampling (MCMC)</a:t>
            </a:r>
          </a:p>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pic>
        <p:nvPicPr>
          <p:cNvPr id="287" name="Shape 287"/>
          <p:cNvPicPr preferRelativeResize="0"/>
          <p:nvPr/>
        </p:nvPicPr>
        <p:blipFill rotWithShape="1">
          <a:blip r:embed="rId3">
            <a:alphaModFix amt="50000"/>
          </a:blip>
          <a:srcRect b="7870" l="0" r="0" t="7862"/>
          <a:stretch/>
        </p:blipFill>
        <p:spPr>
          <a:xfrm>
            <a:off x="0" y="0"/>
            <a:ext cx="9144004" cy="5143496"/>
          </a:xfrm>
          <a:prstGeom prst="rect">
            <a:avLst/>
          </a:prstGeom>
          <a:noFill/>
          <a:ln>
            <a:noFill/>
          </a:ln>
        </p:spPr>
      </p:pic>
      <p:sp>
        <p:nvSpPr>
          <p:cNvPr id="288" name="Shape 288"/>
          <p:cNvSpPr txBox="1"/>
          <p:nvPr>
            <p:ph type="ctrTitle"/>
          </p:nvPr>
        </p:nvSpPr>
        <p:spPr>
          <a:xfrm>
            <a:off x="1837575" y="1251525"/>
            <a:ext cx="5445900" cy="2640600"/>
          </a:xfrm>
          <a:prstGeom prst="rect">
            <a:avLst/>
          </a:prstGeom>
        </p:spPr>
        <p:txBody>
          <a:bodyPr anchorCtr="0" anchor="ctr" bIns="91425" lIns="91425" rIns="91425" tIns="91425">
            <a:noAutofit/>
          </a:bodyPr>
          <a:lstStyle/>
          <a:p>
            <a:pPr lvl="0">
              <a:spcBef>
                <a:spcPts val="0"/>
              </a:spcBef>
              <a:buNone/>
            </a:pPr>
            <a:r>
              <a:rPr lang="en" sz="6000"/>
              <a:t>Questions?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Reasoning</a:t>
            </a:r>
          </a:p>
        </p:txBody>
      </p:sp>
      <p:sp>
        <p:nvSpPr>
          <p:cNvPr id="105" name="Shape 105"/>
          <p:cNvSpPr txBox="1"/>
          <p:nvPr>
            <p:ph idx="1" type="body"/>
          </p:nvPr>
        </p:nvSpPr>
        <p:spPr>
          <a:xfrm>
            <a:off x="311700" y="1152475"/>
            <a:ext cx="3720600" cy="3416400"/>
          </a:xfrm>
          <a:prstGeom prst="rect">
            <a:avLst/>
          </a:prstGeom>
        </p:spPr>
        <p:txBody>
          <a:bodyPr anchorCtr="0" anchor="t" bIns="91425" lIns="91425" rIns="91425" tIns="91425">
            <a:noAutofit/>
          </a:bodyPr>
          <a:lstStyle/>
          <a:p>
            <a:pPr lvl="0">
              <a:spcBef>
                <a:spcPts val="0"/>
              </a:spcBef>
              <a:buNone/>
            </a:pPr>
            <a:r>
              <a:rPr lang="en">
                <a:solidFill>
                  <a:srgbClr val="EFEFEF"/>
                </a:solidFill>
              </a:rPr>
              <a:t>Unique election</a:t>
            </a:r>
          </a:p>
          <a:p>
            <a:pPr indent="-228600" lvl="0" marL="457200">
              <a:lnSpc>
                <a:spcPct val="150000"/>
              </a:lnSpc>
              <a:spcBef>
                <a:spcPts val="0"/>
              </a:spcBef>
              <a:buChar char="-"/>
            </a:pPr>
            <a:r>
              <a:rPr lang="en"/>
              <a:t>Trump and Clinton scandals</a:t>
            </a:r>
          </a:p>
          <a:p>
            <a:pPr indent="-228600" lvl="0" marL="457200" rtl="0">
              <a:lnSpc>
                <a:spcPct val="100000"/>
              </a:lnSpc>
              <a:spcBef>
                <a:spcPts val="0"/>
              </a:spcBef>
              <a:buChar char="-"/>
            </a:pPr>
            <a:r>
              <a:rPr lang="en"/>
              <a:t>Historical: First female president</a:t>
            </a:r>
          </a:p>
          <a:p>
            <a:pPr lvl="0" rtl="0">
              <a:lnSpc>
                <a:spcPct val="100000"/>
              </a:lnSpc>
              <a:spcBef>
                <a:spcPts val="0"/>
              </a:spcBef>
              <a:buNone/>
            </a:pPr>
            <a:r>
              <a:rPr lang="en"/>
              <a:t>Box Quote:</a:t>
            </a:r>
          </a:p>
          <a:p>
            <a:pPr indent="-228600" lvl="0" marL="457200" rtl="0">
              <a:lnSpc>
                <a:spcPct val="100000"/>
              </a:lnSpc>
              <a:spcBef>
                <a:spcPts val="0"/>
              </a:spcBef>
              <a:buChar char="-"/>
            </a:pPr>
            <a:r>
              <a:rPr lang="en"/>
              <a:t>“All models are Wrong, some models are useful” </a:t>
            </a:r>
          </a:p>
        </p:txBody>
      </p:sp>
      <p:pic>
        <p:nvPicPr>
          <p:cNvPr id="106" name="Shape 106"/>
          <p:cNvPicPr preferRelativeResize="0"/>
          <p:nvPr/>
        </p:nvPicPr>
        <p:blipFill>
          <a:blip r:embed="rId3">
            <a:alphaModFix/>
          </a:blip>
          <a:stretch>
            <a:fillRect/>
          </a:stretch>
        </p:blipFill>
        <p:spPr>
          <a:xfrm>
            <a:off x="4147903" y="931875"/>
            <a:ext cx="4563071" cy="3416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pic>
        <p:nvPicPr>
          <p:cNvPr descr="Image result for fivethirtyeight" id="111" name="Shape 111"/>
          <p:cNvPicPr preferRelativeResize="0"/>
          <p:nvPr/>
        </p:nvPicPr>
        <p:blipFill>
          <a:blip r:embed="rId3">
            <a:alphaModFix/>
          </a:blip>
          <a:stretch>
            <a:fillRect/>
          </a:stretch>
        </p:blipFill>
        <p:spPr>
          <a:xfrm>
            <a:off x="4401600" y="957975"/>
            <a:ext cx="4506899" cy="3378774"/>
          </a:xfrm>
          <a:prstGeom prst="rect">
            <a:avLst/>
          </a:prstGeom>
          <a:noFill/>
          <a:ln>
            <a:noFill/>
          </a:ln>
        </p:spPr>
      </p:pic>
      <p:sp>
        <p:nvSpPr>
          <p:cNvPr id="112" name="Shape 11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Data Sets</a:t>
            </a:r>
          </a:p>
        </p:txBody>
      </p:sp>
      <p:sp>
        <p:nvSpPr>
          <p:cNvPr id="113" name="Shape 113"/>
          <p:cNvSpPr txBox="1"/>
          <p:nvPr>
            <p:ph idx="1" type="body"/>
          </p:nvPr>
        </p:nvSpPr>
        <p:spPr>
          <a:xfrm>
            <a:off x="311700" y="1152475"/>
            <a:ext cx="4093200" cy="3416400"/>
          </a:xfrm>
          <a:prstGeom prst="rect">
            <a:avLst/>
          </a:prstGeom>
        </p:spPr>
        <p:txBody>
          <a:bodyPr anchorCtr="0" anchor="t" bIns="91425" lIns="91425" rIns="91425" tIns="91425">
            <a:noAutofit/>
          </a:bodyPr>
          <a:lstStyle/>
          <a:p>
            <a:pPr indent="-228600" lvl="0" marL="457200" rtl="0">
              <a:spcBef>
                <a:spcPts val="0"/>
              </a:spcBef>
              <a:buChar char="-"/>
            </a:pPr>
            <a:r>
              <a:rPr lang="en"/>
              <a:t>Federal Election Commission</a:t>
            </a:r>
          </a:p>
          <a:p>
            <a:pPr indent="-228600" lvl="0" marL="457200" rtl="0">
              <a:spcBef>
                <a:spcPts val="0"/>
              </a:spcBef>
              <a:buChar char="-"/>
            </a:pPr>
            <a:r>
              <a:rPr lang="en"/>
              <a:t>Infoplease</a:t>
            </a:r>
          </a:p>
          <a:p>
            <a:pPr indent="-228600" lvl="0" marL="457200" rtl="0">
              <a:spcBef>
                <a:spcPts val="0"/>
              </a:spcBef>
              <a:buChar char="-"/>
            </a:pPr>
            <a:r>
              <a:rPr lang="en"/>
              <a:t>United Census Bureau</a:t>
            </a:r>
          </a:p>
          <a:p>
            <a:pPr indent="-228600" lvl="0" marL="457200" rtl="0">
              <a:spcBef>
                <a:spcPts val="0"/>
              </a:spcBef>
              <a:buChar char="-"/>
            </a:pPr>
            <a:r>
              <a:rPr lang="en"/>
              <a:t>Fivethirtyeight.com</a:t>
            </a:r>
          </a:p>
          <a:p>
            <a:pPr indent="-228600" lvl="0" marL="457200">
              <a:spcBef>
                <a:spcPts val="0"/>
              </a:spcBef>
              <a:buChar char="-"/>
            </a:pPr>
            <a:r>
              <a:rPr lang="en"/>
              <a:t>2016 Election Forecast</a:t>
            </a:r>
          </a:p>
          <a:p>
            <a:pPr lvl="0">
              <a:spcBef>
                <a:spcPts val="0"/>
              </a:spcBef>
              <a:buNone/>
            </a:pPr>
            <a:r>
              <a:t/>
            </a:r>
            <a:endParaRPr i="1"/>
          </a:p>
          <a:p>
            <a:pPr lvl="0">
              <a:spcBef>
                <a:spcPts val="0"/>
              </a:spcBef>
              <a:buNone/>
            </a:pPr>
            <a:r>
              <a:t/>
            </a:r>
            <a:endParaRPr/>
          </a:p>
        </p:txBody>
      </p:sp>
      <p:pic>
        <p:nvPicPr>
          <p:cNvPr descr="Image result for fivethirtyeight" id="114" name="Shape 114"/>
          <p:cNvPicPr preferRelativeResize="0"/>
          <p:nvPr/>
        </p:nvPicPr>
        <p:blipFill>
          <a:blip r:embed="rId4">
            <a:alphaModFix/>
          </a:blip>
          <a:stretch>
            <a:fillRect/>
          </a:stretch>
        </p:blipFill>
        <p:spPr>
          <a:xfrm>
            <a:off x="8290749" y="4260549"/>
            <a:ext cx="617749" cy="617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Methods</a:t>
            </a:r>
          </a:p>
        </p:txBody>
      </p:sp>
      <p:sp>
        <p:nvSpPr>
          <p:cNvPr id="120" name="Shape 120"/>
          <p:cNvSpPr txBox="1"/>
          <p:nvPr>
            <p:ph idx="1" type="body"/>
          </p:nvPr>
        </p:nvSpPr>
        <p:spPr>
          <a:xfrm>
            <a:off x="4812775" y="1250450"/>
            <a:ext cx="3422700" cy="1109700"/>
          </a:xfrm>
          <a:prstGeom prst="rect">
            <a:avLst/>
          </a:prstGeom>
        </p:spPr>
        <p:txBody>
          <a:bodyPr anchorCtr="0" anchor="t" bIns="91425" lIns="91425" rIns="91425" tIns="91425">
            <a:noAutofit/>
          </a:bodyPr>
          <a:lstStyle/>
          <a:p>
            <a:pPr indent="-381000" lvl="0" marL="457200" rtl="0">
              <a:lnSpc>
                <a:spcPct val="200000"/>
              </a:lnSpc>
              <a:spcBef>
                <a:spcPts val="0"/>
              </a:spcBef>
              <a:buSzPct val="100000"/>
            </a:pPr>
            <a:r>
              <a:rPr b="1" lang="en" sz="2400"/>
              <a:t>Using 2008 results</a:t>
            </a:r>
          </a:p>
          <a:p>
            <a:pPr indent="-381000" lvl="1" marL="914400" rtl="0">
              <a:lnSpc>
                <a:spcPct val="200000"/>
              </a:lnSpc>
              <a:spcBef>
                <a:spcPts val="0"/>
              </a:spcBef>
              <a:buSzPct val="100000"/>
            </a:pPr>
            <a:r>
              <a:rPr b="1" lang="en" sz="2400"/>
              <a:t>MLR</a:t>
            </a:r>
          </a:p>
          <a:p>
            <a:pPr lvl="0">
              <a:spcBef>
                <a:spcPts val="0"/>
              </a:spcBef>
              <a:buNone/>
            </a:pPr>
            <a:r>
              <a:t/>
            </a:r>
            <a:endParaRPr/>
          </a:p>
        </p:txBody>
      </p:sp>
      <p:pic>
        <p:nvPicPr>
          <p:cNvPr id="121" name="Shape 121"/>
          <p:cNvPicPr preferRelativeResize="0"/>
          <p:nvPr/>
        </p:nvPicPr>
        <p:blipFill>
          <a:blip r:embed="rId3">
            <a:alphaModFix/>
          </a:blip>
          <a:stretch>
            <a:fillRect/>
          </a:stretch>
        </p:blipFill>
        <p:spPr>
          <a:xfrm>
            <a:off x="583825" y="2878675"/>
            <a:ext cx="3737075" cy="1887725"/>
          </a:xfrm>
          <a:prstGeom prst="rect">
            <a:avLst/>
          </a:prstGeom>
          <a:noFill/>
          <a:ln>
            <a:noFill/>
          </a:ln>
        </p:spPr>
      </p:pic>
      <p:pic>
        <p:nvPicPr>
          <p:cNvPr id="122" name="Shape 122"/>
          <p:cNvPicPr preferRelativeResize="0"/>
          <p:nvPr/>
        </p:nvPicPr>
        <p:blipFill rotWithShape="1">
          <a:blip r:embed="rId4">
            <a:alphaModFix/>
          </a:blip>
          <a:srcRect b="49961" l="12852" r="46278" t="21425"/>
          <a:stretch/>
        </p:blipFill>
        <p:spPr>
          <a:xfrm>
            <a:off x="583825" y="1250450"/>
            <a:ext cx="3737076" cy="1471699"/>
          </a:xfrm>
          <a:prstGeom prst="rect">
            <a:avLst/>
          </a:prstGeom>
          <a:noFill/>
          <a:ln>
            <a:noFill/>
          </a:ln>
        </p:spPr>
      </p:pic>
      <p:sp>
        <p:nvSpPr>
          <p:cNvPr id="123" name="Shape 123"/>
          <p:cNvSpPr txBox="1"/>
          <p:nvPr/>
        </p:nvSpPr>
        <p:spPr>
          <a:xfrm>
            <a:off x="4812775" y="2846650"/>
            <a:ext cx="4629300" cy="540000"/>
          </a:xfrm>
          <a:prstGeom prst="rect">
            <a:avLst/>
          </a:prstGeom>
          <a:noFill/>
          <a:ln>
            <a:noFill/>
          </a:ln>
        </p:spPr>
        <p:txBody>
          <a:bodyPr anchorCtr="0" anchor="t" bIns="91425" lIns="91425" rIns="91425" tIns="91425">
            <a:noAutofit/>
          </a:bodyPr>
          <a:lstStyle/>
          <a:p>
            <a:pPr indent="-317500" lvl="0" marL="457200" rtl="0">
              <a:lnSpc>
                <a:spcPct val="200000"/>
              </a:lnSpc>
              <a:spcBef>
                <a:spcPts val="0"/>
              </a:spcBef>
              <a:spcAft>
                <a:spcPts val="1600"/>
              </a:spcAft>
              <a:buClr>
                <a:schemeClr val="accent3"/>
              </a:buClr>
              <a:buFont typeface="Average"/>
            </a:pPr>
            <a:r>
              <a:rPr lang="en">
                <a:solidFill>
                  <a:schemeClr val="accent3"/>
                </a:solidFill>
                <a:latin typeface="Average"/>
                <a:ea typeface="Average"/>
                <a:cs typeface="Average"/>
                <a:sym typeface="Average"/>
              </a:rPr>
              <a:t>Using Polls</a:t>
            </a:r>
          </a:p>
          <a:p>
            <a:pPr indent="-228600" lvl="1" marL="914400" rtl="0">
              <a:lnSpc>
                <a:spcPct val="200000"/>
              </a:lnSpc>
              <a:spcBef>
                <a:spcPts val="0"/>
              </a:spcBef>
              <a:spcAft>
                <a:spcPts val="1600"/>
              </a:spcAft>
              <a:buClr>
                <a:schemeClr val="accent3"/>
              </a:buClr>
              <a:buFont typeface="Average"/>
            </a:pPr>
            <a:r>
              <a:rPr lang="en">
                <a:solidFill>
                  <a:schemeClr val="accent3"/>
                </a:solidFill>
                <a:latin typeface="Average"/>
                <a:ea typeface="Average"/>
                <a:cs typeface="Average"/>
                <a:sym typeface="Average"/>
              </a:rPr>
              <a:t>Simple Linear regression</a:t>
            </a:r>
          </a:p>
          <a:p>
            <a:pPr indent="-228600" lvl="1" marL="914400" rtl="0">
              <a:lnSpc>
                <a:spcPct val="200000"/>
              </a:lnSpc>
              <a:spcBef>
                <a:spcPts val="0"/>
              </a:spcBef>
              <a:spcAft>
                <a:spcPts val="1600"/>
              </a:spcAft>
              <a:buClr>
                <a:schemeClr val="accent3"/>
              </a:buClr>
              <a:buFont typeface="Average"/>
            </a:pPr>
            <a:r>
              <a:rPr lang="en">
                <a:solidFill>
                  <a:schemeClr val="accent3"/>
                </a:solidFill>
                <a:latin typeface="Average"/>
                <a:ea typeface="Average"/>
                <a:cs typeface="Average"/>
                <a:sym typeface="Average"/>
              </a:rPr>
              <a:t>Logistic regression</a:t>
            </a:r>
          </a:p>
          <a:p>
            <a:pPr indent="-228600" lvl="1" marL="914400" rtl="0">
              <a:lnSpc>
                <a:spcPct val="200000"/>
              </a:lnSpc>
              <a:spcBef>
                <a:spcPts val="0"/>
              </a:spcBef>
              <a:spcAft>
                <a:spcPts val="1600"/>
              </a:spcAft>
              <a:buClr>
                <a:schemeClr val="accent3"/>
              </a:buClr>
              <a:buFont typeface="Average"/>
            </a:pPr>
            <a:r>
              <a:rPr lang="en">
                <a:solidFill>
                  <a:schemeClr val="accent3"/>
                </a:solidFill>
                <a:latin typeface="Average"/>
                <a:ea typeface="Average"/>
                <a:cs typeface="Average"/>
                <a:sym typeface="Average"/>
              </a:rPr>
              <a:t>LOESS regression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Multiple Linear Regression</a:t>
            </a:r>
          </a:p>
        </p:txBody>
      </p:sp>
      <p:sp>
        <p:nvSpPr>
          <p:cNvPr id="129" name="Shape 12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a:lnSpc>
                <a:spcPct val="115000"/>
              </a:lnSpc>
              <a:spcBef>
                <a:spcPts val="0"/>
              </a:spcBef>
              <a:buSzPct val="100000"/>
            </a:pPr>
            <a:r>
              <a:rPr lang="en" sz="2000"/>
              <a:t>Dataset: results from 50 states and 1 district in 2008</a:t>
            </a:r>
          </a:p>
          <a:p>
            <a:pPr indent="-355600" lvl="0" marL="457200" rtl="0">
              <a:lnSpc>
                <a:spcPct val="115000"/>
              </a:lnSpc>
              <a:spcBef>
                <a:spcPts val="0"/>
              </a:spcBef>
              <a:buSzPct val="100000"/>
            </a:pPr>
            <a:r>
              <a:rPr lang="en" sz="2000"/>
              <a:t>Response (in %): </a:t>
            </a:r>
          </a:p>
          <a:p>
            <a:pPr indent="-330200" lvl="1" marL="914400" rtl="0">
              <a:lnSpc>
                <a:spcPct val="115000"/>
              </a:lnSpc>
              <a:spcBef>
                <a:spcPts val="0"/>
              </a:spcBef>
              <a:buSzPct val="100000"/>
            </a:pPr>
            <a:r>
              <a:rPr lang="en" sz="1600"/>
              <a:t>Democratic</a:t>
            </a:r>
          </a:p>
          <a:p>
            <a:pPr indent="-330200" lvl="1" marL="914400">
              <a:lnSpc>
                <a:spcPct val="115000"/>
              </a:lnSpc>
              <a:spcBef>
                <a:spcPts val="0"/>
              </a:spcBef>
              <a:buSzPct val="100000"/>
            </a:pPr>
            <a:r>
              <a:rPr lang="en" sz="1600"/>
              <a:t>Republican</a:t>
            </a:r>
          </a:p>
          <a:p>
            <a:pPr indent="-355600" lvl="0" marL="457200" rtl="0">
              <a:lnSpc>
                <a:spcPct val="115000"/>
              </a:lnSpc>
              <a:spcBef>
                <a:spcPts val="0"/>
              </a:spcBef>
              <a:buSzPct val="100000"/>
            </a:pPr>
            <a:r>
              <a:rPr lang="en" sz="2000"/>
              <a:t>Factors: </a:t>
            </a:r>
          </a:p>
          <a:p>
            <a:pPr indent="-330200" lvl="1" marL="914400" rtl="0">
              <a:lnSpc>
                <a:spcPct val="115000"/>
              </a:lnSpc>
              <a:spcBef>
                <a:spcPts val="0"/>
              </a:spcBef>
              <a:buSzPct val="100000"/>
            </a:pPr>
            <a:r>
              <a:rPr lang="en" sz="1600"/>
              <a:t>Population </a:t>
            </a:r>
          </a:p>
          <a:p>
            <a:pPr indent="-330200" lvl="1" marL="914400" rtl="0">
              <a:lnSpc>
                <a:spcPct val="115000"/>
              </a:lnSpc>
              <a:spcBef>
                <a:spcPts val="0"/>
              </a:spcBef>
              <a:buSzPct val="100000"/>
            </a:pPr>
            <a:r>
              <a:rPr lang="en" sz="1600"/>
              <a:t>MF-Ratio</a:t>
            </a:r>
          </a:p>
          <a:p>
            <a:pPr indent="-330200" lvl="1" marL="914400" rtl="0">
              <a:lnSpc>
                <a:spcPct val="115000"/>
              </a:lnSpc>
              <a:spcBef>
                <a:spcPts val="0"/>
              </a:spcBef>
              <a:buSzPct val="100000"/>
            </a:pPr>
            <a:r>
              <a:rPr lang="en" sz="1600"/>
              <a:t>Education (High school &amp; Bachelor)</a:t>
            </a:r>
          </a:p>
          <a:p>
            <a:pPr indent="-330200" lvl="1" marL="914400" rtl="0">
              <a:lnSpc>
                <a:spcPct val="115000"/>
              </a:lnSpc>
              <a:spcBef>
                <a:spcPts val="0"/>
              </a:spcBef>
              <a:buSzPct val="100000"/>
            </a:pPr>
            <a:r>
              <a:rPr lang="en" sz="1600"/>
              <a:t>Unemployment Rate</a:t>
            </a:r>
          </a:p>
          <a:p>
            <a:pPr indent="-330200" lvl="1" marL="914400" rtl="0">
              <a:lnSpc>
                <a:spcPct val="115000"/>
              </a:lnSpc>
              <a:spcBef>
                <a:spcPts val="0"/>
              </a:spcBef>
              <a:buSzPct val="100000"/>
            </a:pPr>
            <a:r>
              <a:rPr lang="en" sz="1600"/>
              <a:t>Poverty Rate</a:t>
            </a:r>
          </a:p>
          <a:p>
            <a:pPr indent="-330200" lvl="1" marL="914400" rtl="0">
              <a:lnSpc>
                <a:spcPct val="115000"/>
              </a:lnSpc>
              <a:spcBef>
                <a:spcPts val="0"/>
              </a:spcBef>
              <a:buSzPct val="100000"/>
            </a:pPr>
            <a:r>
              <a:rPr lang="en" sz="1600"/>
              <a:t>Income (PCI)</a:t>
            </a:r>
          </a:p>
        </p:txBody>
      </p:sp>
      <p:pic>
        <p:nvPicPr>
          <p:cNvPr descr="https://upload.wikimedia.org/wikipedia/commons/thumb/8/8e/Virginia_Presidential_Election_Results_2016.svg/350px-Virginia_Presidential_Election_Results_2016.svg.png" id="130" name="Shape 130"/>
          <p:cNvPicPr preferRelativeResize="0"/>
          <p:nvPr/>
        </p:nvPicPr>
        <p:blipFill>
          <a:blip r:embed="rId3">
            <a:alphaModFix/>
          </a:blip>
          <a:stretch>
            <a:fillRect/>
          </a:stretch>
        </p:blipFill>
        <p:spPr>
          <a:xfrm>
            <a:off x="4079575" y="698000"/>
            <a:ext cx="4988225" cy="2408599"/>
          </a:xfrm>
          <a:prstGeom prst="rect">
            <a:avLst/>
          </a:prstGeom>
          <a:noFill/>
          <a:ln>
            <a:noFill/>
          </a:ln>
        </p:spPr>
      </p:pic>
      <p:pic>
        <p:nvPicPr>
          <p:cNvPr descr="http://www.clipartbest.com/cliparts/pT5/eMe/pT5eMekqc.png" id="131" name="Shape 131"/>
          <p:cNvPicPr preferRelativeResize="0"/>
          <p:nvPr/>
        </p:nvPicPr>
        <p:blipFill>
          <a:blip r:embed="rId4">
            <a:alphaModFix/>
          </a:blip>
          <a:stretch>
            <a:fillRect/>
          </a:stretch>
        </p:blipFill>
        <p:spPr>
          <a:xfrm>
            <a:off x="6106550" y="1286973"/>
            <a:ext cx="1606474" cy="1606500"/>
          </a:xfrm>
          <a:prstGeom prst="rect">
            <a:avLst/>
          </a:prstGeom>
          <a:noFill/>
          <a:ln>
            <a:noFill/>
          </a:ln>
        </p:spPr>
      </p:pic>
      <p:pic>
        <p:nvPicPr>
          <p:cNvPr descr="民主党党徽" id="132" name="Shape 132"/>
          <p:cNvPicPr preferRelativeResize="0"/>
          <p:nvPr/>
        </p:nvPicPr>
        <p:blipFill>
          <a:blip r:embed="rId5">
            <a:alphaModFix/>
          </a:blip>
          <a:stretch>
            <a:fillRect/>
          </a:stretch>
        </p:blipFill>
        <p:spPr>
          <a:xfrm>
            <a:off x="4750200" y="3162725"/>
            <a:ext cx="1345427" cy="1408925"/>
          </a:xfrm>
          <a:prstGeom prst="rect">
            <a:avLst/>
          </a:prstGeom>
          <a:noFill/>
          <a:ln>
            <a:noFill/>
          </a:ln>
        </p:spPr>
      </p:pic>
      <p:pic>
        <p:nvPicPr>
          <p:cNvPr descr="共和党党徽" id="133" name="Shape 133"/>
          <p:cNvPicPr preferRelativeResize="0"/>
          <p:nvPr/>
        </p:nvPicPr>
        <p:blipFill>
          <a:blip r:embed="rId6">
            <a:alphaModFix/>
          </a:blip>
          <a:stretch>
            <a:fillRect/>
          </a:stretch>
        </p:blipFill>
        <p:spPr>
          <a:xfrm>
            <a:off x="6213135" y="3322189"/>
            <a:ext cx="2313039" cy="10899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p:nvPr/>
        </p:nvSpPr>
        <p:spPr>
          <a:xfrm>
            <a:off x="1594450" y="3891175"/>
            <a:ext cx="5527800" cy="7233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9" name="Shape 13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StepAIC          2 models</a:t>
            </a:r>
          </a:p>
        </p:txBody>
      </p:sp>
      <p:sp>
        <p:nvSpPr>
          <p:cNvPr id="140" name="Shape 140"/>
          <p:cNvSpPr txBox="1"/>
          <p:nvPr>
            <p:ph idx="1" type="body"/>
          </p:nvPr>
        </p:nvSpPr>
        <p:spPr>
          <a:xfrm>
            <a:off x="311700" y="1152475"/>
            <a:ext cx="8520600" cy="2586300"/>
          </a:xfrm>
          <a:prstGeom prst="rect">
            <a:avLst/>
          </a:prstGeom>
        </p:spPr>
        <p:txBody>
          <a:bodyPr anchorCtr="0" anchor="t" bIns="91425" lIns="91425" rIns="91425" tIns="91425">
            <a:noAutofit/>
          </a:bodyPr>
          <a:lstStyle/>
          <a:p>
            <a:pPr lvl="0">
              <a:spcBef>
                <a:spcPts val="0"/>
              </a:spcBef>
              <a:buNone/>
            </a:pPr>
            <a:r>
              <a:t/>
            </a:r>
            <a:endParaRPr/>
          </a:p>
        </p:txBody>
      </p:sp>
      <p:pic>
        <p:nvPicPr>
          <p:cNvPr id="141" name="Shape 141"/>
          <p:cNvPicPr preferRelativeResize="0"/>
          <p:nvPr/>
        </p:nvPicPr>
        <p:blipFill rotWithShape="1">
          <a:blip r:embed="rId3">
            <a:alphaModFix/>
          </a:blip>
          <a:srcRect b="7306" l="372" r="73963" t="65193"/>
          <a:stretch/>
        </p:blipFill>
        <p:spPr>
          <a:xfrm>
            <a:off x="343850" y="1306312"/>
            <a:ext cx="3893474" cy="2346725"/>
          </a:xfrm>
          <a:prstGeom prst="rect">
            <a:avLst/>
          </a:prstGeom>
          <a:noFill/>
          <a:ln>
            <a:noFill/>
          </a:ln>
        </p:spPr>
      </p:pic>
      <p:pic>
        <p:nvPicPr>
          <p:cNvPr id="142" name="Shape 142"/>
          <p:cNvPicPr preferRelativeResize="0"/>
          <p:nvPr/>
        </p:nvPicPr>
        <p:blipFill rotWithShape="1">
          <a:blip r:embed="rId4">
            <a:alphaModFix/>
          </a:blip>
          <a:srcRect b="7932" l="372" r="73963" t="65349"/>
          <a:stretch/>
        </p:blipFill>
        <p:spPr>
          <a:xfrm>
            <a:off x="4482824" y="1306325"/>
            <a:ext cx="4007289" cy="2346725"/>
          </a:xfrm>
          <a:prstGeom prst="rect">
            <a:avLst/>
          </a:prstGeom>
          <a:noFill/>
          <a:ln>
            <a:noFill/>
          </a:ln>
        </p:spPr>
      </p:pic>
      <p:pic>
        <p:nvPicPr>
          <p:cNvPr descr="CodeCogsEqn.gif" id="143" name="Shape 143"/>
          <p:cNvPicPr preferRelativeResize="0"/>
          <p:nvPr/>
        </p:nvPicPr>
        <p:blipFill>
          <a:blip r:embed="rId5">
            <a:alphaModFix/>
          </a:blip>
          <a:stretch>
            <a:fillRect/>
          </a:stretch>
        </p:blipFill>
        <p:spPr>
          <a:xfrm>
            <a:off x="1933300" y="3969362"/>
            <a:ext cx="4972050" cy="161925"/>
          </a:xfrm>
          <a:prstGeom prst="rect">
            <a:avLst/>
          </a:prstGeom>
          <a:noFill/>
          <a:ln>
            <a:noFill/>
          </a:ln>
        </p:spPr>
      </p:pic>
      <p:pic>
        <p:nvPicPr>
          <p:cNvPr id="144" name="Shape 14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1658725" y="4295125"/>
            <a:ext cx="5391150" cy="161925"/>
          </a:xfrm>
          <a:prstGeom prst="rect">
            <a:avLst/>
          </a:prstGeom>
          <a:noFill/>
          <a:ln>
            <a:noFill/>
          </a:ln>
        </p:spPr>
      </p:pic>
      <p:sp>
        <p:nvSpPr>
          <p:cNvPr id="145" name="Shape 145"/>
          <p:cNvSpPr/>
          <p:nvPr/>
        </p:nvSpPr>
        <p:spPr>
          <a:xfrm>
            <a:off x="1813725" y="656750"/>
            <a:ext cx="417900" cy="225000"/>
          </a:xfrm>
          <a:prstGeom prst="rightArrow">
            <a:avLst>
              <a:gd fmla="val 50000" name="adj1"/>
              <a:gd fmla="val 50000" name="adj2"/>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Plots</a:t>
            </a:r>
          </a:p>
        </p:txBody>
      </p:sp>
      <p:sp>
        <p:nvSpPr>
          <p:cNvPr id="151" name="Shape 15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52" name="Shape 152"/>
          <p:cNvPicPr preferRelativeResize="0"/>
          <p:nvPr/>
        </p:nvPicPr>
        <p:blipFill rotWithShape="1">
          <a:blip r:embed="rId3">
            <a:alphaModFix/>
          </a:blip>
          <a:srcRect b="5433" l="54338" r="838" t="42067"/>
          <a:stretch/>
        </p:blipFill>
        <p:spPr>
          <a:xfrm>
            <a:off x="387900" y="1193675"/>
            <a:ext cx="4098724" cy="2922724"/>
          </a:xfrm>
          <a:prstGeom prst="rect">
            <a:avLst/>
          </a:prstGeom>
          <a:noFill/>
          <a:ln>
            <a:noFill/>
          </a:ln>
        </p:spPr>
      </p:pic>
      <p:pic>
        <p:nvPicPr>
          <p:cNvPr id="153" name="Shape 153"/>
          <p:cNvPicPr preferRelativeResize="0"/>
          <p:nvPr/>
        </p:nvPicPr>
        <p:blipFill rotWithShape="1">
          <a:blip r:embed="rId4">
            <a:alphaModFix/>
          </a:blip>
          <a:srcRect b="5591" l="54509" r="667" t="41909"/>
          <a:stretch/>
        </p:blipFill>
        <p:spPr>
          <a:xfrm>
            <a:off x="4657375" y="1193675"/>
            <a:ext cx="4098724" cy="2922724"/>
          </a:xfrm>
          <a:prstGeom prst="rect">
            <a:avLst/>
          </a:prstGeom>
          <a:noFill/>
          <a:ln>
            <a:noFill/>
          </a:ln>
        </p:spPr>
      </p:pic>
      <p:sp>
        <p:nvSpPr>
          <p:cNvPr id="154" name="Shape 154"/>
          <p:cNvSpPr/>
          <p:nvPr/>
        </p:nvSpPr>
        <p:spPr>
          <a:xfrm>
            <a:off x="4204025" y="3079675"/>
            <a:ext cx="160800" cy="144600"/>
          </a:xfrm>
          <a:prstGeom prst="ellipse">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5" name="Shape 155"/>
          <p:cNvSpPr/>
          <p:nvPr/>
        </p:nvSpPr>
        <p:spPr>
          <a:xfrm>
            <a:off x="4043225" y="3304400"/>
            <a:ext cx="160800" cy="144600"/>
          </a:xfrm>
          <a:prstGeom prst="ellipse">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6" name="Shape 156"/>
          <p:cNvSpPr/>
          <p:nvPr/>
        </p:nvSpPr>
        <p:spPr>
          <a:xfrm>
            <a:off x="8270000" y="3368400"/>
            <a:ext cx="160800" cy="144600"/>
          </a:xfrm>
          <a:prstGeom prst="ellipse">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7" name="Shape 157"/>
          <p:cNvSpPr/>
          <p:nvPr/>
        </p:nvSpPr>
        <p:spPr>
          <a:xfrm>
            <a:off x="8502750" y="3601175"/>
            <a:ext cx="160800" cy="144600"/>
          </a:xfrm>
          <a:prstGeom prst="ellipse">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pic>
        <p:nvPicPr>
          <p:cNvPr id="162" name="Shape 162"/>
          <p:cNvPicPr preferRelativeResize="0"/>
          <p:nvPr/>
        </p:nvPicPr>
        <p:blipFill rotWithShape="1">
          <a:blip r:embed="rId3">
            <a:alphaModFix/>
          </a:blip>
          <a:srcRect b="0" l="0" r="0" t="6156"/>
          <a:stretch/>
        </p:blipFill>
        <p:spPr>
          <a:xfrm>
            <a:off x="4640573" y="445025"/>
            <a:ext cx="3550200" cy="4380250"/>
          </a:xfrm>
          <a:prstGeom prst="rect">
            <a:avLst/>
          </a:prstGeom>
          <a:noFill/>
          <a:ln>
            <a:noFill/>
          </a:ln>
        </p:spPr>
      </p:pic>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MLR Diagnostics</a:t>
            </a:r>
          </a:p>
        </p:txBody>
      </p:sp>
      <p:sp>
        <p:nvSpPr>
          <p:cNvPr id="164" name="Shape 164"/>
          <p:cNvSpPr txBox="1"/>
          <p:nvPr>
            <p:ph idx="1" type="body"/>
          </p:nvPr>
        </p:nvSpPr>
        <p:spPr>
          <a:xfrm>
            <a:off x="311700" y="1152475"/>
            <a:ext cx="3977700" cy="3389400"/>
          </a:xfrm>
          <a:prstGeom prst="rect">
            <a:avLst/>
          </a:prstGeom>
        </p:spPr>
        <p:txBody>
          <a:bodyPr anchorCtr="0" anchor="t" bIns="91425" lIns="91425" rIns="91425" tIns="91425">
            <a:noAutofit/>
          </a:bodyPr>
          <a:lstStyle/>
          <a:p>
            <a:pPr indent="-355600" lvl="0" marL="457200" rtl="0">
              <a:lnSpc>
                <a:spcPct val="150000"/>
              </a:lnSpc>
              <a:spcBef>
                <a:spcPts val="0"/>
              </a:spcBef>
              <a:spcAft>
                <a:spcPts val="0"/>
              </a:spcAft>
              <a:buSzPct val="100000"/>
            </a:pPr>
            <a:r>
              <a:rPr b="1" lang="en" sz="2000"/>
              <a:t>No Multi-collinearity</a:t>
            </a:r>
          </a:p>
          <a:p>
            <a:pPr indent="-342900" lvl="1" marL="914400" rtl="0">
              <a:lnSpc>
                <a:spcPct val="150000"/>
              </a:lnSpc>
              <a:spcBef>
                <a:spcPts val="0"/>
              </a:spcBef>
              <a:spcAft>
                <a:spcPts val="0"/>
              </a:spcAft>
              <a:buSzPct val="100000"/>
            </a:pPr>
            <a:r>
              <a:rPr b="1" lang="en" sz="1800"/>
              <a:t>All correlations &lt; 0.9</a:t>
            </a:r>
          </a:p>
          <a:p>
            <a:pPr indent="-342900" lvl="1" marL="914400" rtl="0">
              <a:lnSpc>
                <a:spcPct val="150000"/>
              </a:lnSpc>
              <a:spcBef>
                <a:spcPts val="0"/>
              </a:spcBef>
              <a:spcAft>
                <a:spcPts val="0"/>
              </a:spcAft>
              <a:buSzPct val="100000"/>
            </a:pPr>
            <a:r>
              <a:rPr b="1" lang="en" sz="1800"/>
              <a:t>All VIFs &lt; 10</a:t>
            </a:r>
          </a:p>
          <a:p>
            <a:pPr indent="-355600" lvl="0" marL="457200" rtl="0">
              <a:lnSpc>
                <a:spcPct val="150000"/>
              </a:lnSpc>
              <a:spcBef>
                <a:spcPts val="0"/>
              </a:spcBef>
              <a:spcAft>
                <a:spcPts val="0"/>
              </a:spcAft>
              <a:buSzPct val="100000"/>
            </a:pPr>
            <a:r>
              <a:rPr b="1" lang="en" sz="2000"/>
              <a:t>Two Leverage Points</a:t>
            </a:r>
          </a:p>
          <a:p>
            <a:pPr indent="-355600" lvl="0" marL="457200" rtl="0">
              <a:lnSpc>
                <a:spcPct val="150000"/>
              </a:lnSpc>
              <a:spcBef>
                <a:spcPts val="0"/>
              </a:spcBef>
              <a:spcAft>
                <a:spcPts val="0"/>
              </a:spcAft>
              <a:buSzPct val="100000"/>
            </a:pPr>
            <a:r>
              <a:rPr b="1" lang="en" sz="2000"/>
              <a:t>No Cook’s D Influence</a:t>
            </a:r>
          </a:p>
          <a:p>
            <a:pPr lvl="0">
              <a:spcBef>
                <a:spcPts val="0"/>
              </a:spcBef>
              <a:buNone/>
            </a:pPr>
            <a:r>
              <a:t/>
            </a:r>
            <a:endParaRPr/>
          </a:p>
          <a:p>
            <a:pPr lvl="0">
              <a:spcBef>
                <a:spcPts val="0"/>
              </a:spcBef>
              <a:buNone/>
            </a:pPr>
            <a:r>
              <a:t/>
            </a:r>
            <a:endParaRPr/>
          </a:p>
        </p:txBody>
      </p:sp>
      <p:sp>
        <p:nvSpPr>
          <p:cNvPr id="165" name="Shape 165"/>
          <p:cNvSpPr/>
          <p:nvPr/>
        </p:nvSpPr>
        <p:spPr>
          <a:xfrm>
            <a:off x="4846650" y="548425"/>
            <a:ext cx="160800" cy="144600"/>
          </a:xfrm>
          <a:prstGeom prst="ellipse">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6" name="Shape 166"/>
          <p:cNvSpPr/>
          <p:nvPr/>
        </p:nvSpPr>
        <p:spPr>
          <a:xfrm>
            <a:off x="5184200" y="765100"/>
            <a:ext cx="160800" cy="144600"/>
          </a:xfrm>
          <a:prstGeom prst="ellipse">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